
<file path=[Content_Types].xml><?xml version="1.0" encoding="utf-8"?>
<Types xmlns="http://schemas.openxmlformats.org/package/2006/content-types">
  <Default Extension="xml" ContentType="application/xml"/>
  <Default Extension="jpg" ContentType="image/jpeg"/>
  <Default Extension="wmf" ContentType="image/x-wmf"/>
  <Default Extension="bin" ContentType="application/vnd.openxmlformats-officedocument.oleObject"/>
  <Default Extension="rels" ContentType="application/vnd.openxmlformats-package.relationships+xml"/>
  <Default Extension="jpeg" ContentType="image/jpeg"/>
  <Default Extension="png" ContentType="image/png"/>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s/slide13.xml" ContentType="application/vnd.openxmlformats-officedocument.presentationml.slide+xml"/>
  <Override PartName="/ppt/theme/theme2.xml" ContentType="application/vnd.openxmlformats-officedocument.theme+xml"/>
  <Override PartName="/ppt/theme/theme1.xml" ContentType="application/vnd.openxmlformats-officedocument.theme+xml"/>
  <Override PartName="/ppt/slides/slide3.xml" ContentType="application/vnd.openxmlformats-officedocument.presentationml.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s/slide12.xml" ContentType="application/vnd.openxmlformats-officedocument.presentationml.slide+xml"/>
  <Override PartName="/ppt/slideLayouts/slideLayout5.xml" ContentType="application/vnd.openxmlformats-officedocument.presentationml.slideLayout+xml"/>
  <Override PartName="/ppt/slides/slide7.xml" ContentType="application/vnd.openxmlformats-officedocument.presentationml.slide+xml"/>
  <Override PartName="/ppt/notesSlides/notesSlide4.xml" ContentType="application/vnd.openxmlformats-officedocument.presentationml.notesSlide+xml"/>
  <Override PartName="/ppt/tableStyles.xml" ContentType="application/vnd.openxmlformats-officedocument.presentationml.tableStyles+xml"/>
  <Override PartName="/docProps/app.xml" ContentType="application/vnd.openxmlformats-officedocument.extended-properties+xml"/>
  <Override PartName="/ppt/slides/slide17.xml" ContentType="application/vnd.openxmlformats-officedocument.presentationml.slide+xml"/>
  <Override PartName="/ppt/viewProps.xml" ContentType="application/vnd.openxmlformats-officedocument.presentationml.viewProps+xml"/>
  <Override PartName="/ppt/notesSlides/notesSlide7.xml" ContentType="application/vnd.openxmlformats-officedocument.presentationml.notesSlide+xml"/>
  <Override PartName="/ppt/presentation.xml" ContentType="application/vnd.openxmlformats-officedocument.presentationml.presentation.main+xml"/>
  <Override PartName="/ppt/slides/slide8.xml" ContentType="application/vnd.openxmlformats-officedocument.presentationml.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presProps.xml" ContentType="application/vnd.openxmlformats-officedocument.presentationml.presProps+xml"/>
  <Override PartName="/ppt/slideLayouts/slideLayout8.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notesSlides/notesSlide11.xml" ContentType="application/vnd.openxmlformats-officedocument.presentationml.notesSlide+xml"/>
  <Override PartName="/ppt/slides/slide10.xml" ContentType="application/vnd.openxmlformats-officedocument.presentationml.slide+xml"/>
  <Override PartName="/ppt/slideMasters/slideMaster1.xml" ContentType="application/vnd.openxmlformats-officedocument.presentationml.slideMaster+xml"/>
  <Override PartName="/ppt/slides/slide2.xml" ContentType="application/vnd.openxmlformats-officedocument.presentationml.sl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1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notesSlides/notesSlide6.xml" ContentType="application/vnd.openxmlformats-officedocument.presentationml.notesSlide+xml"/>
  <Override PartName="/ppt/slides/slide4.xml" ContentType="application/vnd.openxmlformats-officedocument.presentationml.slide+xml"/>
  <Override PartName="/ppt/slides/slide5.xml" ContentType="application/vnd.openxmlformats-officedocument.presentationml.slide+xml"/>
  <Override PartName="/ppt/notesSlides/notesSlide13.xml" ContentType="application/vnd.openxmlformats-officedocument.presentationml.notesSlide+xml"/>
  <Override PartName="/ppt/slides/slide9.xml" ContentType="application/vnd.openxmlformats-officedocument.presentationml.slide+xml"/>
  <Override PartName="/ppt/slides/slide20.xml" ContentType="application/vnd.openxmlformats-officedocument.presentationml.slide+xml"/>
  <Override PartName="/ppt/notesSlides/notesSlide1.xml" ContentType="application/vnd.openxmlformats-officedocument.presentationml.notesSlide+xml"/>
  <Override PartName="/ppt/slides/slide11.xml" ContentType="application/vnd.openxmlformats-officedocument.presentationml.slide+xml"/>
  <Override PartName="/ppt/notesSlides/notesSlide15.xml" ContentType="application/vnd.openxmlformats-officedocument.presentationml.notesSlide+xml"/>
  <Override PartName="/ppt/slides/slide14.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notesSlides/notesSlide17.xml" ContentType="application/vnd.openxmlformats-officedocument.presentationml.notesSlide+xml"/>
  <Override PartName="/ppt/slides/slide19.xml" ContentType="application/vnd.openxmlformats-officedocument.presentationml.slid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removePersonalInfoOnSave="1" saveSubsetFonts="1">
  <p:sldMasterIdLst>
    <p:sldMasterId id="2147483648" r:id="rId1"/>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12192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104" d="100"/>
          <a:sy n="104" d="100"/>
        </p:scale>
        <p:origin x="114" y="276"/>
      </p:cViewPr>
      <p:guideLst>
        <p:guide pos="2160" orient="horz"/>
        <p:guide pos="2880"/>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notesMaster" Target="notesMasters/notesMaster1.xml"/><Relationship Id="rId25" Type="http://schemas.openxmlformats.org/officeDocument/2006/relationships/presProps" Target="presProps.xml" /><Relationship Id="rId26" Type="http://schemas.openxmlformats.org/officeDocument/2006/relationships/tableStyles" Target="tableStyles.xml" /><Relationship Id="rId27"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19718601"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288942078"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840377087"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997729656"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139738997"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1332326939"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71139391" name="Slide Image Placeholder 1"/>
          <p:cNvSpPr>
            <a:spLocks noChangeAspect="1" noGrp="1" noRot="1"/>
          </p:cNvSpPr>
          <p:nvPr>
            <p:ph type="sldImg"/>
          </p:nvPr>
        </p:nvSpPr>
        <p:spPr bwMode="auto"/>
      </p:sp>
      <p:sp>
        <p:nvSpPr>
          <p:cNvPr id="1866443548" name="Notes Placeholder 2"/>
          <p:cNvSpPr>
            <a:spLocks noGrp="1"/>
          </p:cNvSpPr>
          <p:nvPr>
            <p:ph type="body" idx="1"/>
          </p:nvPr>
        </p:nvSpPr>
        <p:spPr bwMode="auto"/>
        <p:txBody>
          <a:bodyPr/>
          <a:lstStyle/>
          <a:p>
            <a:pPr>
              <a:defRPr/>
            </a:pPr>
            <a:endParaRPr/>
          </a:p>
        </p:txBody>
      </p:sp>
      <p:sp>
        <p:nvSpPr>
          <p:cNvPr id="693444415" name="Slide Number Placeholder 3"/>
          <p:cNvSpPr>
            <a:spLocks noGrp="1"/>
          </p:cNvSpPr>
          <p:nvPr>
            <p:ph type="sldNum" sz="quarter" idx="10"/>
          </p:nvPr>
        </p:nvSpPr>
        <p:spPr bwMode="auto"/>
        <p:txBody>
          <a:bodyPr/>
          <a:lstStyle/>
          <a:p>
            <a:pPr>
              <a:defRPr/>
            </a:pPr>
            <a:fld id="{AE8D7692-F787-9CDF-A6C3-F22AF7D68EF3}"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006134191" name="Slide Image Placeholder 1"/>
          <p:cNvSpPr>
            <a:spLocks noChangeAspect="1" noGrp="1" noRot="1"/>
          </p:cNvSpPr>
          <p:nvPr>
            <p:ph type="sldImg"/>
          </p:nvPr>
        </p:nvSpPr>
        <p:spPr bwMode="auto"/>
      </p:sp>
      <p:sp>
        <p:nvSpPr>
          <p:cNvPr id="1805740634" name="Notes Placeholder 2"/>
          <p:cNvSpPr>
            <a:spLocks noGrp="1"/>
          </p:cNvSpPr>
          <p:nvPr>
            <p:ph type="body" idx="1"/>
          </p:nvPr>
        </p:nvSpPr>
        <p:spPr bwMode="auto"/>
        <p:txBody>
          <a:bodyPr/>
          <a:lstStyle/>
          <a:p>
            <a:pPr>
              <a:defRPr/>
            </a:pPr>
            <a:endParaRPr/>
          </a:p>
        </p:txBody>
      </p:sp>
      <p:sp>
        <p:nvSpPr>
          <p:cNvPr id="1386992647" name="Slide Number Placeholder 3"/>
          <p:cNvSpPr>
            <a:spLocks noGrp="1"/>
          </p:cNvSpPr>
          <p:nvPr>
            <p:ph type="sldNum" sz="quarter" idx="10"/>
          </p:nvPr>
        </p:nvSpPr>
        <p:spPr bwMode="auto"/>
        <p:txBody>
          <a:bodyPr/>
          <a:lstStyle/>
          <a:p>
            <a:pPr>
              <a:defRPr/>
            </a:pPr>
            <a:fld id="{2ED06271-84B9-E6BB-3B0C-6FFB653D9289}" type="slidenum">
              <a:rPr/>
              <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544082827" name="Slide Image Placeholder 1"/>
          <p:cNvSpPr>
            <a:spLocks noChangeAspect="1" noGrp="1" noRot="1"/>
          </p:cNvSpPr>
          <p:nvPr>
            <p:ph type="sldImg"/>
          </p:nvPr>
        </p:nvSpPr>
        <p:spPr bwMode="auto"/>
      </p:sp>
      <p:sp>
        <p:nvSpPr>
          <p:cNvPr id="1218097997" name="Notes Placeholder 2"/>
          <p:cNvSpPr>
            <a:spLocks noGrp="1"/>
          </p:cNvSpPr>
          <p:nvPr>
            <p:ph type="body" idx="1"/>
          </p:nvPr>
        </p:nvSpPr>
        <p:spPr bwMode="auto"/>
        <p:txBody>
          <a:bodyPr/>
          <a:lstStyle/>
          <a:p>
            <a:pPr>
              <a:defRPr/>
            </a:pPr>
            <a:endParaRPr/>
          </a:p>
        </p:txBody>
      </p:sp>
      <p:sp>
        <p:nvSpPr>
          <p:cNvPr id="1505025597" name="Slide Number Placeholder 3"/>
          <p:cNvSpPr>
            <a:spLocks noGrp="1"/>
          </p:cNvSpPr>
          <p:nvPr>
            <p:ph type="sldNum" sz="quarter" idx="10"/>
          </p:nvPr>
        </p:nvSpPr>
        <p:spPr bwMode="auto"/>
        <p:txBody>
          <a:bodyPr/>
          <a:lstStyle/>
          <a:p>
            <a:pPr>
              <a:defRPr/>
            </a:pPr>
            <a:fld id="{9FB41964-0535-0C0D-7752-446F9ECD2ABB}" type="slidenum">
              <a:rPr/>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898753032" name="Slide Image Placeholder 1"/>
          <p:cNvSpPr>
            <a:spLocks noChangeAspect="1" noGrp="1" noRot="1"/>
          </p:cNvSpPr>
          <p:nvPr>
            <p:ph type="sldImg"/>
          </p:nvPr>
        </p:nvSpPr>
        <p:spPr bwMode="auto"/>
      </p:sp>
      <p:sp>
        <p:nvSpPr>
          <p:cNvPr id="652289317" name="Notes Placeholder 2"/>
          <p:cNvSpPr>
            <a:spLocks noGrp="1"/>
          </p:cNvSpPr>
          <p:nvPr>
            <p:ph type="body" idx="1"/>
          </p:nvPr>
        </p:nvSpPr>
        <p:spPr bwMode="auto"/>
        <p:txBody>
          <a:bodyPr/>
          <a:lstStyle/>
          <a:p>
            <a:pPr>
              <a:defRPr/>
            </a:pPr>
            <a:endParaRPr/>
          </a:p>
        </p:txBody>
      </p:sp>
      <p:sp>
        <p:nvSpPr>
          <p:cNvPr id="1785152911" name="Slide Number Placeholder 3"/>
          <p:cNvSpPr>
            <a:spLocks noGrp="1"/>
          </p:cNvSpPr>
          <p:nvPr>
            <p:ph type="sldNum" sz="quarter" idx="10"/>
          </p:nvPr>
        </p:nvSpPr>
        <p:spPr bwMode="auto"/>
        <p:txBody>
          <a:bodyPr/>
          <a:lstStyle/>
          <a:p>
            <a:pPr>
              <a:defRPr/>
            </a:pPr>
            <a:fld id="{F10FAB47-FB4E-0E8C-FD69-53228CD817FD}" type="slidenum">
              <a:rPr/>
              <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617681344" name="Slide Image Placeholder 1"/>
          <p:cNvSpPr>
            <a:spLocks noChangeAspect="1" noGrp="1" noRot="1"/>
          </p:cNvSpPr>
          <p:nvPr>
            <p:ph type="sldImg"/>
          </p:nvPr>
        </p:nvSpPr>
        <p:spPr bwMode="auto"/>
      </p:sp>
      <p:sp>
        <p:nvSpPr>
          <p:cNvPr id="1309527430" name="Notes Placeholder 2"/>
          <p:cNvSpPr>
            <a:spLocks noGrp="1"/>
          </p:cNvSpPr>
          <p:nvPr>
            <p:ph type="body" idx="1"/>
          </p:nvPr>
        </p:nvSpPr>
        <p:spPr bwMode="auto"/>
        <p:txBody>
          <a:bodyPr/>
          <a:lstStyle/>
          <a:p>
            <a:pPr>
              <a:defRPr/>
            </a:pPr>
            <a:endParaRPr/>
          </a:p>
        </p:txBody>
      </p:sp>
      <p:sp>
        <p:nvSpPr>
          <p:cNvPr id="1456575300" name="Slide Number Placeholder 3"/>
          <p:cNvSpPr>
            <a:spLocks noGrp="1"/>
          </p:cNvSpPr>
          <p:nvPr>
            <p:ph type="sldNum" sz="quarter" idx="10"/>
          </p:nvPr>
        </p:nvSpPr>
        <p:spPr bwMode="auto"/>
        <p:txBody>
          <a:bodyPr/>
          <a:lstStyle/>
          <a:p>
            <a:pPr>
              <a:defRPr/>
            </a:pPr>
            <a:fld id="{FC4C1CC1-1A0B-3726-6C2A-71832B9E5E18}" type="slidenum">
              <a:rPr/>
              <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15529565" name="Slide Image Placeholder 1"/>
          <p:cNvSpPr>
            <a:spLocks noChangeAspect="1" noGrp="1" noRot="1"/>
          </p:cNvSpPr>
          <p:nvPr>
            <p:ph type="sldImg"/>
          </p:nvPr>
        </p:nvSpPr>
        <p:spPr bwMode="auto"/>
      </p:sp>
      <p:sp>
        <p:nvSpPr>
          <p:cNvPr id="2001703525" name="Notes Placeholder 2"/>
          <p:cNvSpPr>
            <a:spLocks noGrp="1"/>
          </p:cNvSpPr>
          <p:nvPr>
            <p:ph type="body" idx="1"/>
          </p:nvPr>
        </p:nvSpPr>
        <p:spPr bwMode="auto"/>
        <p:txBody>
          <a:bodyPr/>
          <a:lstStyle/>
          <a:p>
            <a:pPr>
              <a:defRPr/>
            </a:pPr>
            <a:endParaRPr/>
          </a:p>
        </p:txBody>
      </p:sp>
      <p:sp>
        <p:nvSpPr>
          <p:cNvPr id="1598940980" name="Slide Number Placeholder 3"/>
          <p:cNvSpPr>
            <a:spLocks noGrp="1"/>
          </p:cNvSpPr>
          <p:nvPr>
            <p:ph type="sldNum" sz="quarter" idx="10"/>
          </p:nvPr>
        </p:nvSpPr>
        <p:spPr bwMode="auto"/>
        <p:txBody>
          <a:bodyPr/>
          <a:lstStyle/>
          <a:p>
            <a:pPr>
              <a:defRPr/>
            </a:pPr>
            <a:fld id="{AAD90F6C-5F6F-9BC5-AC34-B3BCD7F3CA3C}" type="slidenum">
              <a:rPr/>
              <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558005375" name="Slide Image Placeholder 1"/>
          <p:cNvSpPr>
            <a:spLocks noChangeAspect="1" noGrp="1" noRot="1"/>
          </p:cNvSpPr>
          <p:nvPr>
            <p:ph type="sldImg"/>
          </p:nvPr>
        </p:nvSpPr>
        <p:spPr bwMode="auto"/>
      </p:sp>
      <p:sp>
        <p:nvSpPr>
          <p:cNvPr id="967982068" name="Notes Placeholder 2"/>
          <p:cNvSpPr>
            <a:spLocks noGrp="1"/>
          </p:cNvSpPr>
          <p:nvPr>
            <p:ph type="body" idx="1"/>
          </p:nvPr>
        </p:nvSpPr>
        <p:spPr bwMode="auto"/>
        <p:txBody>
          <a:bodyPr/>
          <a:lstStyle/>
          <a:p>
            <a:pPr>
              <a:defRPr/>
            </a:pPr>
            <a:endParaRPr/>
          </a:p>
        </p:txBody>
      </p:sp>
      <p:sp>
        <p:nvSpPr>
          <p:cNvPr id="408308192" name="Slide Number Placeholder 3"/>
          <p:cNvSpPr>
            <a:spLocks noGrp="1"/>
          </p:cNvSpPr>
          <p:nvPr>
            <p:ph type="sldNum" sz="quarter" idx="10"/>
          </p:nvPr>
        </p:nvSpPr>
        <p:spPr bwMode="auto"/>
        <p:txBody>
          <a:bodyPr/>
          <a:lstStyle/>
          <a:p>
            <a:pPr>
              <a:defRPr/>
            </a:pPr>
            <a:fld id="{122F7633-EED4-8C1F-46B0-3EE0C1B52424}" type="slidenum">
              <a:rPr/>
              <a:t>12</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908649391" name="Slide Image Placeholder 1"/>
          <p:cNvSpPr>
            <a:spLocks noChangeAspect="1" noGrp="1" noRot="1"/>
          </p:cNvSpPr>
          <p:nvPr>
            <p:ph type="sldImg"/>
          </p:nvPr>
        </p:nvSpPr>
        <p:spPr bwMode="auto"/>
      </p:sp>
      <p:sp>
        <p:nvSpPr>
          <p:cNvPr id="133027563" name="Notes Placeholder 2"/>
          <p:cNvSpPr>
            <a:spLocks noGrp="1"/>
          </p:cNvSpPr>
          <p:nvPr>
            <p:ph type="body" idx="1"/>
          </p:nvPr>
        </p:nvSpPr>
        <p:spPr bwMode="auto"/>
        <p:txBody>
          <a:bodyPr/>
          <a:lstStyle/>
          <a:p>
            <a:pPr>
              <a:defRPr/>
            </a:pPr>
            <a:endParaRPr/>
          </a:p>
        </p:txBody>
      </p:sp>
      <p:sp>
        <p:nvSpPr>
          <p:cNvPr id="1621600512" name="Slide Number Placeholder 3"/>
          <p:cNvSpPr>
            <a:spLocks noGrp="1"/>
          </p:cNvSpPr>
          <p:nvPr>
            <p:ph type="sldNum" sz="quarter" idx="10"/>
          </p:nvPr>
        </p:nvSpPr>
        <p:spPr bwMode="auto"/>
        <p:txBody>
          <a:bodyPr/>
          <a:lstStyle/>
          <a:p>
            <a:pPr>
              <a:defRPr/>
            </a:pPr>
            <a:fld id="{100FA363-4D55-FD45-A3E4-4FDABFB22C7F}" type="slidenum">
              <a:rPr/>
              <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85605203" name="Slide Image Placeholder 1"/>
          <p:cNvSpPr>
            <a:spLocks noChangeAspect="1" noGrp="1" noRot="1"/>
          </p:cNvSpPr>
          <p:nvPr>
            <p:ph type="sldImg"/>
          </p:nvPr>
        </p:nvSpPr>
        <p:spPr bwMode="auto"/>
      </p:sp>
      <p:sp>
        <p:nvSpPr>
          <p:cNvPr id="181134428" name="Notes Placeholder 2"/>
          <p:cNvSpPr>
            <a:spLocks noGrp="1"/>
          </p:cNvSpPr>
          <p:nvPr>
            <p:ph type="body" idx="1"/>
          </p:nvPr>
        </p:nvSpPr>
        <p:spPr bwMode="auto"/>
        <p:txBody>
          <a:bodyPr/>
          <a:lstStyle/>
          <a:p>
            <a:pPr>
              <a:defRPr/>
            </a:pPr>
            <a:endParaRPr/>
          </a:p>
        </p:txBody>
      </p:sp>
      <p:sp>
        <p:nvSpPr>
          <p:cNvPr id="472857928" name="Slide Number Placeholder 3"/>
          <p:cNvSpPr>
            <a:spLocks noGrp="1"/>
          </p:cNvSpPr>
          <p:nvPr>
            <p:ph type="sldNum" sz="quarter" idx="10"/>
          </p:nvPr>
        </p:nvSpPr>
        <p:spPr bwMode="auto"/>
        <p:txBody>
          <a:bodyPr/>
          <a:lstStyle/>
          <a:p>
            <a:pPr>
              <a:defRPr/>
            </a:pPr>
            <a:fld id="{9EB3D280-55EA-A26D-02FE-C06D9181F0BE}" type="slidenum">
              <a:rPr/>
              <a:t>13</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866905105" name="Slide Image Placeholder 1"/>
          <p:cNvSpPr>
            <a:spLocks noChangeAspect="1" noGrp="1" noRot="1"/>
          </p:cNvSpPr>
          <p:nvPr>
            <p:ph type="sldImg"/>
          </p:nvPr>
        </p:nvSpPr>
        <p:spPr bwMode="auto"/>
      </p:sp>
      <p:sp>
        <p:nvSpPr>
          <p:cNvPr id="1370816864" name="Notes Placeholder 2"/>
          <p:cNvSpPr>
            <a:spLocks noGrp="1"/>
          </p:cNvSpPr>
          <p:nvPr>
            <p:ph type="body" idx="1"/>
          </p:nvPr>
        </p:nvSpPr>
        <p:spPr bwMode="auto"/>
        <p:txBody>
          <a:bodyPr/>
          <a:lstStyle/>
          <a:p>
            <a:pPr>
              <a:defRPr/>
            </a:pPr>
            <a:endParaRPr/>
          </a:p>
        </p:txBody>
      </p:sp>
      <p:sp>
        <p:nvSpPr>
          <p:cNvPr id="557039520" name="Slide Number Placeholder 3"/>
          <p:cNvSpPr>
            <a:spLocks noGrp="1"/>
          </p:cNvSpPr>
          <p:nvPr>
            <p:ph type="sldNum" sz="quarter" idx="10"/>
          </p:nvPr>
        </p:nvSpPr>
        <p:spPr bwMode="auto"/>
        <p:txBody>
          <a:bodyPr/>
          <a:lstStyle/>
          <a:p>
            <a:pPr>
              <a:defRPr/>
            </a:pPr>
            <a:fld id="{203DD64D-B488-E034-3D76-3F3185984B25}" type="slidenum">
              <a:rPr/>
              <a:t>14</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48206602" name="Slide Image Placeholder 1"/>
          <p:cNvSpPr>
            <a:spLocks noChangeAspect="1" noGrp="1" noRot="1"/>
          </p:cNvSpPr>
          <p:nvPr>
            <p:ph type="sldImg"/>
          </p:nvPr>
        </p:nvSpPr>
        <p:spPr bwMode="auto"/>
      </p:sp>
      <p:sp>
        <p:nvSpPr>
          <p:cNvPr id="1960559219" name="Notes Placeholder 2"/>
          <p:cNvSpPr>
            <a:spLocks noGrp="1"/>
          </p:cNvSpPr>
          <p:nvPr>
            <p:ph type="body" idx="1"/>
          </p:nvPr>
        </p:nvSpPr>
        <p:spPr bwMode="auto"/>
        <p:txBody>
          <a:bodyPr/>
          <a:lstStyle/>
          <a:p>
            <a:pPr>
              <a:defRPr/>
            </a:pPr>
            <a:endParaRPr/>
          </a:p>
        </p:txBody>
      </p:sp>
      <p:sp>
        <p:nvSpPr>
          <p:cNvPr id="1340011825" name="Slide Number Placeholder 3"/>
          <p:cNvSpPr>
            <a:spLocks noGrp="1"/>
          </p:cNvSpPr>
          <p:nvPr>
            <p:ph type="sldNum" sz="quarter" idx="10"/>
          </p:nvPr>
        </p:nvSpPr>
        <p:spPr bwMode="auto"/>
        <p:txBody>
          <a:bodyPr/>
          <a:lstStyle/>
          <a:p>
            <a:pPr>
              <a:defRPr/>
            </a:pPr>
            <a:fld id="{05E5FECF-5D7A-6EE5-7D43-5DE4D24CF8C4}" type="slidenum">
              <a:rPr/>
              <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389624146" name="Slide Image Placeholder 1"/>
          <p:cNvSpPr>
            <a:spLocks noChangeAspect="1" noGrp="1" noRot="1"/>
          </p:cNvSpPr>
          <p:nvPr>
            <p:ph type="sldImg"/>
          </p:nvPr>
        </p:nvSpPr>
        <p:spPr bwMode="auto"/>
      </p:sp>
      <p:sp>
        <p:nvSpPr>
          <p:cNvPr id="1415913933" name="Notes Placeholder 2"/>
          <p:cNvSpPr>
            <a:spLocks noGrp="1"/>
          </p:cNvSpPr>
          <p:nvPr>
            <p:ph type="body" idx="1"/>
          </p:nvPr>
        </p:nvSpPr>
        <p:spPr bwMode="auto"/>
        <p:txBody>
          <a:bodyPr/>
          <a:lstStyle/>
          <a:p>
            <a:pPr>
              <a:defRPr/>
            </a:pPr>
            <a:r>
              <a:rPr/>
              <a:t>GIS: „...  </a:t>
            </a:r>
            <a:r>
              <a:rPr sz="1100" b="0" i="0" u="none">
                <a:solidFill>
                  <a:srgbClr val="000000"/>
                </a:solidFill>
                <a:latin typeface="Calibri"/>
                <a:ea typeface="Calibri"/>
                <a:cs typeface="Calibri"/>
              </a:rPr>
              <a:t>Hinweise geben, dass 1. alles was Sie erklären erstmal nur für die Germanistik gilt und nicht auf alle Fächer übertragen werden kann und dass 2. die ISSK Deutschsprachkurse NICHT unter diese Regelungen fallen (das sollte den meisten inzw bewusst sein, aber man weiß ja nie…).</a:t>
            </a:r>
            <a:r>
              <a:rPr/>
              <a:t>“</a:t>
            </a:r>
            <a:endParaRPr/>
          </a:p>
        </p:txBody>
      </p:sp>
      <p:sp>
        <p:nvSpPr>
          <p:cNvPr id="1642193790"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03082880" name="Slide Image Placeholder 1"/>
          <p:cNvSpPr>
            <a:spLocks noChangeAspect="1" noGrp="1" noRot="1"/>
          </p:cNvSpPr>
          <p:nvPr>
            <p:ph type="sldImg"/>
          </p:nvPr>
        </p:nvSpPr>
        <p:spPr bwMode="auto"/>
      </p:sp>
      <p:sp>
        <p:nvSpPr>
          <p:cNvPr id="1863423067" name="Notes Placeholder 2"/>
          <p:cNvSpPr>
            <a:spLocks noGrp="1"/>
          </p:cNvSpPr>
          <p:nvPr>
            <p:ph type="body" idx="1"/>
          </p:nvPr>
        </p:nvSpPr>
        <p:spPr bwMode="auto"/>
        <p:txBody>
          <a:bodyPr/>
          <a:lstStyle/>
          <a:p>
            <a:pPr>
              <a:defRPr/>
            </a:pPr>
            <a:endParaRPr/>
          </a:p>
        </p:txBody>
      </p:sp>
      <p:sp>
        <p:nvSpPr>
          <p:cNvPr id="698630222" name="Slide Number Placeholder 3"/>
          <p:cNvSpPr>
            <a:spLocks noGrp="1"/>
          </p:cNvSpPr>
          <p:nvPr>
            <p:ph type="sldNum" sz="quarter" idx="10"/>
          </p:nvPr>
        </p:nvSpPr>
        <p:spPr bwMode="auto"/>
        <p:txBody>
          <a:bodyPr/>
          <a:lstStyle/>
          <a:p>
            <a:pPr>
              <a:defRPr/>
            </a:pPr>
            <a:fld id="{A52DDF34-17EA-4E2F-B5E6-11D778098A5E}" type="slidenum">
              <a:rPr/>
              <a:t>15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405834839" name="Slide Image Placeholder 1"/>
          <p:cNvSpPr>
            <a:spLocks noChangeAspect="1" noGrp="1" noRot="1"/>
          </p:cNvSpPr>
          <p:nvPr>
            <p:ph type="sldImg"/>
          </p:nvPr>
        </p:nvSpPr>
        <p:spPr bwMode="auto"/>
      </p:sp>
      <p:sp>
        <p:nvSpPr>
          <p:cNvPr id="82794649" name="Notes Placeholder 2"/>
          <p:cNvSpPr>
            <a:spLocks noGrp="1"/>
          </p:cNvSpPr>
          <p:nvPr>
            <p:ph type="body" idx="1"/>
          </p:nvPr>
        </p:nvSpPr>
        <p:spPr bwMode="auto"/>
        <p:txBody>
          <a:bodyPr/>
          <a:lstStyle/>
          <a:p>
            <a:pPr>
              <a:defRPr/>
            </a:pPr>
            <a:r>
              <a:rPr/>
              <a:t>GIS: „...  </a:t>
            </a:r>
            <a:r>
              <a:rPr sz="1100" b="0" i="0" u="none">
                <a:solidFill>
                  <a:srgbClr val="000000"/>
                </a:solidFill>
                <a:latin typeface="Calibri"/>
                <a:ea typeface="Calibri"/>
                <a:cs typeface="Calibri"/>
              </a:rPr>
              <a:t>Hinweise geben, dass 1. alles was Sie erklären erstmal nur für die Germanistik gilt und nicht auf alle Fächer übertragen werden kann und dass 2. die ISSK Deutschsprachkurse NICHT unter diese Regelungen fallen (das sollte den meisten inzw bewusst sein, aber man weiß ja nie…).</a:t>
            </a:r>
            <a:r>
              <a:rPr/>
              <a:t>“</a:t>
            </a:r>
            <a:endParaRPr/>
          </a:p>
        </p:txBody>
      </p:sp>
      <p:sp>
        <p:nvSpPr>
          <p:cNvPr id="2024369251"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71327193" name="Slide Image Placeholder 1"/>
          <p:cNvSpPr>
            <a:spLocks noChangeAspect="1" noGrp="1" noRot="1"/>
          </p:cNvSpPr>
          <p:nvPr>
            <p:ph type="sldImg"/>
          </p:nvPr>
        </p:nvSpPr>
        <p:spPr bwMode="auto"/>
      </p:sp>
      <p:sp>
        <p:nvSpPr>
          <p:cNvPr id="1742125678" name="Notes Placeholder 2"/>
          <p:cNvSpPr>
            <a:spLocks noGrp="1"/>
          </p:cNvSpPr>
          <p:nvPr>
            <p:ph type="body" idx="1"/>
          </p:nvPr>
        </p:nvSpPr>
        <p:spPr bwMode="auto"/>
        <p:txBody>
          <a:bodyPr/>
          <a:lstStyle/>
          <a:p>
            <a:pPr>
              <a:defRPr/>
            </a:pPr>
            <a:endParaRPr/>
          </a:p>
        </p:txBody>
      </p:sp>
      <p:sp>
        <p:nvSpPr>
          <p:cNvPr id="280592703" name="Slide Number Placeholder 3"/>
          <p:cNvSpPr>
            <a:spLocks noGrp="1"/>
          </p:cNvSpPr>
          <p:nvPr>
            <p:ph type="sldNum" sz="quarter" idx="10"/>
          </p:nvPr>
        </p:nvSpPr>
        <p:spPr bwMode="auto"/>
        <p:txBody>
          <a:bodyPr/>
          <a:lstStyle/>
          <a:p>
            <a:pPr>
              <a:defRPr/>
            </a:pPr>
            <a:fld id="{888B1FDB-4136-B363-6183-7CB0B8FA8B43}" type="slidenum">
              <a:rPr/>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531507703" name="Slide Image Placeholder 1"/>
          <p:cNvSpPr>
            <a:spLocks noChangeAspect="1" noGrp="1" noRot="1"/>
          </p:cNvSpPr>
          <p:nvPr>
            <p:ph type="sldImg"/>
          </p:nvPr>
        </p:nvSpPr>
        <p:spPr bwMode="auto"/>
      </p:sp>
      <p:sp>
        <p:nvSpPr>
          <p:cNvPr id="1447853056" name="Notes Placeholder 2"/>
          <p:cNvSpPr>
            <a:spLocks noGrp="1"/>
          </p:cNvSpPr>
          <p:nvPr>
            <p:ph type="body" idx="1"/>
          </p:nvPr>
        </p:nvSpPr>
        <p:spPr bwMode="auto"/>
        <p:txBody>
          <a:bodyPr/>
          <a:lstStyle/>
          <a:p>
            <a:pPr>
              <a:defRPr/>
            </a:pPr>
            <a:endParaRPr/>
          </a:p>
        </p:txBody>
      </p:sp>
      <p:sp>
        <p:nvSpPr>
          <p:cNvPr id="743533624" name="Slide Number Placeholder 3"/>
          <p:cNvSpPr>
            <a:spLocks noGrp="1"/>
          </p:cNvSpPr>
          <p:nvPr>
            <p:ph type="sldNum" sz="quarter" idx="10"/>
          </p:nvPr>
        </p:nvSpPr>
        <p:spPr bwMode="auto"/>
        <p:txBody>
          <a:bodyPr/>
          <a:lstStyle/>
          <a:p>
            <a:pPr>
              <a:defRPr/>
            </a:pPr>
            <a:fld id="{602C6764-842C-803D-9553-CF026631D064}" type="slidenum">
              <a:rP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26451749" name="Slide Image Placeholder 1"/>
          <p:cNvSpPr>
            <a:spLocks noChangeAspect="1" noGrp="1" noRot="1"/>
          </p:cNvSpPr>
          <p:nvPr>
            <p:ph type="sldImg"/>
          </p:nvPr>
        </p:nvSpPr>
        <p:spPr bwMode="auto"/>
      </p:sp>
      <p:sp>
        <p:nvSpPr>
          <p:cNvPr id="2015359757" name="Notes Placeholder 2"/>
          <p:cNvSpPr>
            <a:spLocks noGrp="1"/>
          </p:cNvSpPr>
          <p:nvPr>
            <p:ph type="body" idx="1"/>
          </p:nvPr>
        </p:nvSpPr>
        <p:spPr bwMode="auto"/>
        <p:txBody>
          <a:bodyPr/>
          <a:lstStyle/>
          <a:p>
            <a:pPr>
              <a:defRPr/>
            </a:pPr>
            <a:endParaRPr/>
          </a:p>
        </p:txBody>
      </p:sp>
      <p:sp>
        <p:nvSpPr>
          <p:cNvPr id="299860337" name="Slide Number Placeholder 3"/>
          <p:cNvSpPr>
            <a:spLocks noGrp="1"/>
          </p:cNvSpPr>
          <p:nvPr>
            <p:ph type="sldNum" sz="quarter" idx="10"/>
          </p:nvPr>
        </p:nvSpPr>
        <p:spPr bwMode="auto"/>
        <p:txBody>
          <a:bodyPr/>
          <a:lstStyle/>
          <a:p>
            <a:pPr>
              <a:defRPr/>
            </a:pPr>
            <a:fld id="{7488DE71-BB1B-BC39-FDDB-86E6FE85EC1D}" type="slidenum">
              <a:rPr/>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1098441" name="Slide Image Placeholder 1"/>
          <p:cNvSpPr>
            <a:spLocks noChangeAspect="1" noGrp="1" noRot="1"/>
          </p:cNvSpPr>
          <p:nvPr>
            <p:ph type="sldImg"/>
          </p:nvPr>
        </p:nvSpPr>
        <p:spPr bwMode="auto"/>
      </p:sp>
      <p:sp>
        <p:nvSpPr>
          <p:cNvPr id="1664217179" name="Notes Placeholder 2"/>
          <p:cNvSpPr>
            <a:spLocks noGrp="1"/>
          </p:cNvSpPr>
          <p:nvPr>
            <p:ph type="body" idx="1"/>
          </p:nvPr>
        </p:nvSpPr>
        <p:spPr bwMode="auto"/>
        <p:txBody>
          <a:bodyPr/>
          <a:lstStyle/>
          <a:p>
            <a:pPr>
              <a:defRPr/>
            </a:pPr>
            <a:endParaRPr/>
          </a:p>
        </p:txBody>
      </p:sp>
      <p:sp>
        <p:nvSpPr>
          <p:cNvPr id="359539955" name="Slide Number Placeholder 3"/>
          <p:cNvSpPr>
            <a:spLocks noGrp="1"/>
          </p:cNvSpPr>
          <p:nvPr>
            <p:ph type="sldNum" sz="quarter" idx="10"/>
          </p:nvPr>
        </p:nvSpPr>
        <p:spPr bwMode="auto"/>
        <p:txBody>
          <a:bodyPr/>
          <a:lstStyle/>
          <a:p>
            <a:pPr>
              <a:defRPr/>
            </a:pPr>
            <a:fld id="{3C8EC6A3-50A4-1F8A-66F9-98F353096204}" type="slidenum">
              <a:rPr/>
              <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06042853" name="Slide Image Placeholder 1"/>
          <p:cNvSpPr>
            <a:spLocks noChangeAspect="1" noGrp="1" noRot="1"/>
          </p:cNvSpPr>
          <p:nvPr>
            <p:ph type="sldImg"/>
          </p:nvPr>
        </p:nvSpPr>
        <p:spPr bwMode="auto"/>
      </p:sp>
      <p:sp>
        <p:nvSpPr>
          <p:cNvPr id="224502428" name="Notes Placeholder 2"/>
          <p:cNvSpPr>
            <a:spLocks noGrp="1"/>
          </p:cNvSpPr>
          <p:nvPr>
            <p:ph type="body" idx="1"/>
          </p:nvPr>
        </p:nvSpPr>
        <p:spPr bwMode="auto"/>
        <p:txBody>
          <a:bodyPr/>
          <a:lstStyle/>
          <a:p>
            <a:pPr>
              <a:defRPr/>
            </a:pPr>
            <a:endParaRPr/>
          </a:p>
        </p:txBody>
      </p:sp>
      <p:sp>
        <p:nvSpPr>
          <p:cNvPr id="51488511" name="Slide Number Placeholder 3"/>
          <p:cNvSpPr>
            <a:spLocks noGrp="1"/>
          </p:cNvSpPr>
          <p:nvPr>
            <p:ph type="sldNum" sz="quarter" idx="10"/>
          </p:nvPr>
        </p:nvSpPr>
        <p:spPr bwMode="auto"/>
        <p:txBody>
          <a:bodyPr/>
          <a:lstStyle/>
          <a:p>
            <a:pPr>
              <a:defRPr/>
            </a:pPr>
            <a:fld id="{5EED9723-C6F5-8E69-4BEF-0137AC884489}"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04713813" name="Slide Image Placeholder 1"/>
          <p:cNvSpPr>
            <a:spLocks noChangeAspect="1" noGrp="1" noRot="1"/>
          </p:cNvSpPr>
          <p:nvPr>
            <p:ph type="sldImg"/>
          </p:nvPr>
        </p:nvSpPr>
        <p:spPr bwMode="auto"/>
      </p:sp>
      <p:sp>
        <p:nvSpPr>
          <p:cNvPr id="1869830750" name="Notes Placeholder 2"/>
          <p:cNvSpPr>
            <a:spLocks noGrp="1"/>
          </p:cNvSpPr>
          <p:nvPr>
            <p:ph type="body" idx="1"/>
          </p:nvPr>
        </p:nvSpPr>
        <p:spPr bwMode="auto"/>
        <p:txBody>
          <a:bodyPr/>
          <a:lstStyle/>
          <a:p>
            <a:pPr>
              <a:defRPr/>
            </a:pPr>
            <a:endParaRPr/>
          </a:p>
        </p:txBody>
      </p:sp>
      <p:sp>
        <p:nvSpPr>
          <p:cNvPr id="1363032623" name="Slide Number Placeholder 3"/>
          <p:cNvSpPr>
            <a:spLocks noGrp="1"/>
          </p:cNvSpPr>
          <p:nvPr>
            <p:ph type="sldNum" sz="quarter" idx="10"/>
          </p:nvPr>
        </p:nvSpPr>
        <p:spPr bwMode="auto"/>
        <p:txBody>
          <a:bodyPr/>
          <a:lstStyle/>
          <a:p>
            <a:pPr>
              <a:defRPr/>
            </a:pPr>
            <a:fld id="{091F0CEE-D1B7-56EE-915B-F3886D2F5FB1}" type="slidenum">
              <a:rPr/>
              <a:t>9</a:t>
            </a:fld>
            <a:endParaR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2.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jpg"/><Relationship Id="rId4" Type="http://schemas.openxmlformats.org/officeDocument/2006/relationships/image" Target="../media/image2.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jpg"/><Relationship Id="rId4" Type="http://schemas.openxmlformats.org/officeDocument/2006/relationships/image" Target="../media/image2.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9.jpg"/><Relationship Id="rId4" Type="http://schemas.openxmlformats.org/officeDocument/2006/relationships/image" Target="../media/image1.jpg"/><Relationship Id="rId5"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9.jpg"/><Relationship Id="rId4" Type="http://schemas.openxmlformats.org/officeDocument/2006/relationships/image" Target="../media/image1.jpg"/><Relationship Id="rId5"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Titelfolie">
    <p:spTree>
      <p:nvGrpSpPr>
        <p:cNvPr id="1" name=""/>
        <p:cNvGrpSpPr/>
        <p:nvPr/>
      </p:nvGrpSpPr>
      <p:grpSpPr bwMode="auto">
        <a:xfrm>
          <a:off x="0" y="0"/>
          <a:ext cx="0" cy="0"/>
          <a:chOff x="0" y="0"/>
          <a:chExt cx="0" cy="0"/>
        </a:xfrm>
      </p:grpSpPr>
      <p:pic>
        <p:nvPicPr>
          <p:cNvPr id="398555913" name="Grafik 5" descr="Ein Bild, das Zeichnung enthält.&#10;&#10;Automatisch generierte Beschreibung"/>
          <p:cNvPicPr>
            <a:picLocks noChangeAspect="1"/>
          </p:cNvPicPr>
          <p:nvPr userDrawn="1"/>
        </p:nvPicPr>
        <p:blipFill rotWithShape="1">
          <a:blip r:embed="rId2"/>
          <a:stretch/>
        </p:blipFill>
        <p:spPr bwMode="auto">
          <a:xfrm>
            <a:off x="0" y="171"/>
            <a:ext cx="12192000" cy="6857657"/>
          </a:xfrm>
          <a:prstGeom prst="rect">
            <a:avLst/>
          </a:prstGeom>
        </p:spPr>
      </p:pic>
      <p:pic>
        <p:nvPicPr>
          <p:cNvPr id="1105680422" name="Grafik 7"/>
          <p:cNvPicPr>
            <a:picLocks noChangeAspect="1"/>
          </p:cNvPicPr>
          <p:nvPr userDrawn="1"/>
        </p:nvPicPr>
        <p:blipFill rotWithShape="1">
          <a:blip r:embed="rId3"/>
          <a:stretch/>
        </p:blipFill>
        <p:spPr bwMode="auto">
          <a:xfrm>
            <a:off x="6949440" y="5312541"/>
            <a:ext cx="4101315" cy="9084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Obj" userDrawn="1">
  <p:cSld name="Aufzählung zwei Spalten">
    <p:spTree>
      <p:nvGrpSpPr>
        <p:cNvPr id="1" name=""/>
        <p:cNvGrpSpPr/>
        <p:nvPr/>
      </p:nvGrpSpPr>
      <p:grpSpPr bwMode="auto">
        <a:xfrm>
          <a:off x="0" y="0"/>
          <a:ext cx="0" cy="0"/>
          <a:chOff x="0" y="0"/>
          <a:chExt cx="0" cy="0"/>
        </a:xfrm>
      </p:grpSpPr>
      <p:sp>
        <p:nvSpPr>
          <p:cNvPr id="1827800447" name="Titel 1"/>
          <p:cNvSpPr>
            <a:spLocks noGrp="1"/>
          </p:cNvSpPr>
          <p:nvPr>
            <p:ph type="title"/>
          </p:nvPr>
        </p:nvSpPr>
        <p:spPr bwMode="auto">
          <a:xfrm>
            <a:off x="317500" y="365125"/>
            <a:ext cx="10515600" cy="1325563"/>
          </a:xfrm>
        </p:spPr>
        <p:txBody>
          <a:bodyPr>
            <a:normAutofit/>
          </a:bodyPr>
          <a:lstStyle>
            <a:lvl1pPr>
              <a:defRPr sz="4000" b="1">
                <a:solidFill>
                  <a:srgbClr val="C1002A"/>
                </a:solidFill>
              </a:defRPr>
            </a:lvl1pPr>
          </a:lstStyle>
          <a:p>
            <a:pPr>
              <a:defRPr/>
            </a:pPr>
            <a:r>
              <a:rPr lang="de-DE"/>
              <a:t>Mastertitelformat bearbeiten</a:t>
            </a:r>
            <a:endParaRPr/>
          </a:p>
        </p:txBody>
      </p:sp>
      <p:sp>
        <p:nvSpPr>
          <p:cNvPr id="1960349455" name="Inhaltsplatzhalter 2"/>
          <p:cNvSpPr>
            <a:spLocks noGrp="1"/>
          </p:cNvSpPr>
          <p:nvPr>
            <p:ph sz="half" idx="1"/>
          </p:nvPr>
        </p:nvSpPr>
        <p:spPr bwMode="auto">
          <a:xfrm>
            <a:off x="317500" y="1825625"/>
            <a:ext cx="5181600" cy="4351338"/>
          </a:xfrm>
        </p:spPr>
        <p:txBody>
          <a:bodyPr/>
          <a:lstStyle>
            <a:lvl1pPr marL="457200" indent="-457200">
              <a:buClr>
                <a:srgbClr val="C1002A"/>
              </a:buClr>
              <a:buFont typeface="Wingdings"/>
              <a:buChar char="§"/>
              <a:defRPr/>
            </a:lvl1pPr>
            <a:lvl2pPr marL="800100" indent="-342900">
              <a:buClr>
                <a:srgbClr val="C1002A"/>
              </a:buClr>
              <a:buFont typeface="Wingdings"/>
              <a:buChar char="§"/>
              <a:defRPr/>
            </a:lvl2pPr>
            <a:lvl3pPr marL="1257300" indent="-342900">
              <a:buClr>
                <a:srgbClr val="C1002A"/>
              </a:buClr>
              <a:buFont typeface="Wingdings"/>
              <a:buChar char="§"/>
              <a:defRPr/>
            </a:lvl3pPr>
            <a:lvl4pPr marL="1657350" indent="-285750">
              <a:buClr>
                <a:srgbClr val="C1002A"/>
              </a:buClr>
              <a:buFont typeface="Wingdings"/>
              <a:buChar char="§"/>
              <a:defRPr/>
            </a:lvl4pPr>
            <a:lvl5pPr marL="2114550" indent="-285750">
              <a:buClr>
                <a:srgbClr val="C1002A"/>
              </a:buClr>
              <a:buFont typeface="Wingdings"/>
              <a:buChar char="§"/>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03896372" name="Inhaltsplatzhalter 3"/>
          <p:cNvSpPr>
            <a:spLocks noGrp="1"/>
          </p:cNvSpPr>
          <p:nvPr>
            <p:ph sz="half" idx="2"/>
          </p:nvPr>
        </p:nvSpPr>
        <p:spPr bwMode="auto">
          <a:xfrm>
            <a:off x="5651500" y="1825625"/>
            <a:ext cx="5181600" cy="4351338"/>
          </a:xfrm>
        </p:spPr>
        <p:txBody>
          <a:bodyPr/>
          <a:lstStyle>
            <a:lvl1pPr marL="228600" indent="-228600">
              <a:buClr>
                <a:srgbClr val="C1002A"/>
              </a:buClr>
              <a:buFont typeface="Wingdings"/>
              <a:buChar char="§"/>
              <a:defRPr/>
            </a:lvl1pPr>
            <a:lvl2pPr marL="685800" indent="-228600">
              <a:buClr>
                <a:srgbClr val="C1002A"/>
              </a:buClr>
              <a:buFont typeface="Wingdings"/>
              <a:buChar char="§"/>
              <a:defRPr/>
            </a:lvl2pPr>
            <a:lvl3pPr marL="1143000" indent="-228600">
              <a:buClr>
                <a:srgbClr val="C1002A"/>
              </a:buClr>
              <a:buFont typeface="Wingdings"/>
              <a:buChar char="§"/>
              <a:defRPr/>
            </a:lvl3pPr>
            <a:lvl4pPr marL="1600200" indent="-228600">
              <a:buClr>
                <a:srgbClr val="C1002A"/>
              </a:buClr>
              <a:buFont typeface="Wingdings"/>
              <a:buChar char="§"/>
              <a:defRPr/>
            </a:lvl4pPr>
            <a:lvl5pPr marL="2057400" indent="-228600">
              <a:buClr>
                <a:srgbClr val="C1002A"/>
              </a:buClr>
              <a:buFont typeface="Wingdings"/>
              <a:buChar char="§"/>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445431257" name="Grafik 7"/>
          <p:cNvPicPr>
            <a:picLocks noChangeAspect="1"/>
          </p:cNvPicPr>
          <p:nvPr userDrawn="1"/>
        </p:nvPicPr>
        <p:blipFill rotWithShape="1">
          <a:blip r:embed="rId2"/>
          <a:stretch/>
        </p:blipFill>
        <p:spPr bwMode="auto">
          <a:xfrm>
            <a:off x="0" y="6202429"/>
            <a:ext cx="12192000" cy="672965"/>
          </a:xfrm>
          <a:prstGeom prst="rect">
            <a:avLst/>
          </a:prstGeom>
        </p:spPr>
      </p:pic>
      <p:sp>
        <p:nvSpPr>
          <p:cNvPr id="221500185" name="Datumsplatzhalter 3"/>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defRPr>
            </a:lvl1pPr>
          </a:lstStyle>
          <a:p>
            <a:pPr>
              <a:defRPr/>
            </a:pPr>
            <a:fld id="{6A952E98-4B8E-41F6-9404-57829F43FF54}" type="datetimeFigureOut">
              <a:rPr lang="de-DE"/>
              <a:t>16.06.2025</a:t>
            </a:fld>
            <a:endParaRPr lang="de-DE"/>
          </a:p>
        </p:txBody>
      </p:sp>
      <p:sp>
        <p:nvSpPr>
          <p:cNvPr id="1802533748" name="Fußzeilenplatzhalter 4"/>
          <p:cNvSpPr>
            <a:spLocks noGrp="1"/>
          </p:cNvSpPr>
          <p:nvPr>
            <p:ph type="ftr" sz="quarter" idx="11"/>
          </p:nvPr>
        </p:nvSpPr>
        <p:spPr bwMode="auto">
          <a:xfrm>
            <a:off x="5007591" y="6356350"/>
            <a:ext cx="6106236" cy="365125"/>
          </a:xfrm>
          <a:prstGeom prst="rect">
            <a:avLst/>
          </a:prstGeom>
        </p:spPr>
        <p:txBody>
          <a:bodyPr/>
          <a:lstStyle>
            <a:lvl1pPr algn="r">
              <a:defRPr>
                <a:solidFill>
                  <a:schemeClr val="bg1"/>
                </a:solidFill>
              </a:defRPr>
            </a:lvl1pPr>
          </a:lstStyle>
          <a:p>
            <a:pPr>
              <a:defRPr/>
            </a:pPr>
            <a:endParaRPr lang="de-DE"/>
          </a:p>
        </p:txBody>
      </p:sp>
      <p:sp>
        <p:nvSpPr>
          <p:cNvPr id="2130461255" name="Foliennummernplatzhalter 5"/>
          <p:cNvSpPr>
            <a:spLocks noGrp="1"/>
          </p:cNvSpPr>
          <p:nvPr>
            <p:ph type="sldNum" sz="quarter" idx="12"/>
          </p:nvPr>
        </p:nvSpPr>
        <p:spPr bwMode="auto">
          <a:xfrm>
            <a:off x="58003" y="6356350"/>
            <a:ext cx="780197" cy="365125"/>
          </a:xfrm>
          <a:prstGeom prst="rect">
            <a:avLst/>
          </a:prstGeom>
        </p:spPr>
        <p:txBody>
          <a:bodyPr/>
          <a:lstStyle>
            <a:lvl1pPr algn="l">
              <a:defRPr>
                <a:solidFill>
                  <a:schemeClr val="bg1"/>
                </a:solidFill>
              </a:defRPr>
            </a:lvl1pPr>
          </a:lstStyle>
          <a:p>
            <a:pPr>
              <a:defRPr/>
            </a:pPr>
            <a:fld id="{07240774-CFD2-4AB8-B231-46D42DA9185A}" type="slidenum">
              <a:rPr lang="de-DE"/>
              <a:t>‹Nr.›</a:t>
            </a:fld>
            <a:endParaRPr lang="de-DE"/>
          </a:p>
        </p:txBody>
      </p:sp>
      <p:pic>
        <p:nvPicPr>
          <p:cNvPr id="587322627" name="Grafik 12"/>
          <p:cNvPicPr>
            <a:picLocks noChangeAspect="1"/>
          </p:cNvPicPr>
          <p:nvPr userDrawn="1"/>
        </p:nvPicPr>
        <p:blipFill rotWithShape="1">
          <a:blip r:embed="rId3"/>
          <a:stretch/>
        </p:blipFill>
        <p:spPr bwMode="auto">
          <a:xfrm>
            <a:off x="11378128" y="6307363"/>
            <a:ext cx="464607" cy="44843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Only" userDrawn="1">
  <p:cSld name="Nur Titel">
    <p:spTree>
      <p:nvGrpSpPr>
        <p:cNvPr id="1" name=""/>
        <p:cNvGrpSpPr/>
        <p:nvPr/>
      </p:nvGrpSpPr>
      <p:grpSpPr bwMode="auto">
        <a:xfrm>
          <a:off x="0" y="0"/>
          <a:ext cx="0" cy="0"/>
          <a:chOff x="0" y="0"/>
          <a:chExt cx="0" cy="0"/>
        </a:xfrm>
      </p:grpSpPr>
      <p:sp>
        <p:nvSpPr>
          <p:cNvPr id="1505806684" name="Titel 1"/>
          <p:cNvSpPr>
            <a:spLocks noGrp="1"/>
          </p:cNvSpPr>
          <p:nvPr>
            <p:ph type="title"/>
          </p:nvPr>
        </p:nvSpPr>
        <p:spPr bwMode="auto">
          <a:xfrm>
            <a:off x="349250" y="365125"/>
            <a:ext cx="11004550" cy="1325563"/>
          </a:xfrm>
        </p:spPr>
        <p:txBody>
          <a:bodyPr anchor="t" anchorCtr="0">
            <a:normAutofit/>
          </a:bodyPr>
          <a:lstStyle>
            <a:lvl1pPr>
              <a:defRPr sz="4000" cap="all">
                <a:solidFill>
                  <a:srgbClr val="C1002A"/>
                </a:solidFill>
                <a:latin typeface="Noto Sans "/>
                <a:ea typeface="Noto Sans Bold"/>
                <a:cs typeface="Noto Sans Bold"/>
              </a:defRPr>
            </a:lvl1pPr>
          </a:lstStyle>
          <a:p>
            <a:pPr>
              <a:defRPr/>
            </a:pPr>
            <a:r>
              <a:rPr lang="de-DE"/>
              <a:t>Mastertitelformat bearbeiten</a:t>
            </a:r>
            <a:endParaRPr/>
          </a:p>
        </p:txBody>
      </p:sp>
      <p:pic>
        <p:nvPicPr>
          <p:cNvPr id="1174045118" name="Grafik 5"/>
          <p:cNvPicPr>
            <a:picLocks noChangeAspect="1"/>
          </p:cNvPicPr>
          <p:nvPr userDrawn="1"/>
        </p:nvPicPr>
        <p:blipFill rotWithShape="1">
          <a:blip r:embed="rId2"/>
          <a:stretch/>
        </p:blipFill>
        <p:spPr bwMode="auto">
          <a:xfrm>
            <a:off x="0" y="6202429"/>
            <a:ext cx="12192000" cy="672965"/>
          </a:xfrm>
          <a:prstGeom prst="rect">
            <a:avLst/>
          </a:prstGeom>
        </p:spPr>
      </p:pic>
      <p:sp>
        <p:nvSpPr>
          <p:cNvPr id="1583036607" name="Datumsplatzhalter 3"/>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defRPr>
            </a:lvl1pPr>
          </a:lstStyle>
          <a:p>
            <a:pPr>
              <a:defRPr/>
            </a:pPr>
            <a:fld id="{6A952E98-4B8E-41F6-9404-57829F43FF54}" type="datetimeFigureOut">
              <a:rPr lang="de-DE"/>
              <a:t>16.06.2025</a:t>
            </a:fld>
            <a:endParaRPr lang="de-DE"/>
          </a:p>
        </p:txBody>
      </p:sp>
      <p:sp>
        <p:nvSpPr>
          <p:cNvPr id="118840723" name="Fußzeilenplatzhalter 4"/>
          <p:cNvSpPr>
            <a:spLocks noGrp="1"/>
          </p:cNvSpPr>
          <p:nvPr>
            <p:ph type="ftr" sz="quarter" idx="11"/>
          </p:nvPr>
        </p:nvSpPr>
        <p:spPr bwMode="auto">
          <a:xfrm>
            <a:off x="5007591" y="6356350"/>
            <a:ext cx="6106236" cy="365125"/>
          </a:xfrm>
          <a:prstGeom prst="rect">
            <a:avLst/>
          </a:prstGeom>
        </p:spPr>
        <p:txBody>
          <a:bodyPr/>
          <a:lstStyle>
            <a:lvl1pPr algn="r">
              <a:defRPr>
                <a:solidFill>
                  <a:schemeClr val="bg1"/>
                </a:solidFill>
              </a:defRPr>
            </a:lvl1pPr>
          </a:lstStyle>
          <a:p>
            <a:pPr>
              <a:defRPr/>
            </a:pPr>
            <a:endParaRPr lang="de-DE"/>
          </a:p>
        </p:txBody>
      </p:sp>
      <p:sp>
        <p:nvSpPr>
          <p:cNvPr id="592174751" name="Foliennummernplatzhalter 5"/>
          <p:cNvSpPr>
            <a:spLocks noGrp="1"/>
          </p:cNvSpPr>
          <p:nvPr>
            <p:ph type="sldNum" sz="quarter" idx="12"/>
          </p:nvPr>
        </p:nvSpPr>
        <p:spPr bwMode="auto">
          <a:xfrm>
            <a:off x="58003" y="6356350"/>
            <a:ext cx="715081" cy="365125"/>
          </a:xfrm>
          <a:prstGeom prst="rect">
            <a:avLst/>
          </a:prstGeom>
        </p:spPr>
        <p:txBody>
          <a:bodyPr/>
          <a:lstStyle>
            <a:lvl1pPr algn="l">
              <a:defRPr>
                <a:solidFill>
                  <a:schemeClr val="bg1"/>
                </a:solidFill>
              </a:defRPr>
            </a:lvl1pPr>
          </a:lstStyle>
          <a:p>
            <a:pPr>
              <a:defRPr/>
            </a:pPr>
            <a:fld id="{07240774-CFD2-4AB8-B231-46D42DA9185A}" type="slidenum">
              <a:rPr lang="de-DE"/>
              <a:t>‹Nr.›</a:t>
            </a:fld>
            <a:endParaRPr lang="de-DE"/>
          </a:p>
        </p:txBody>
      </p:sp>
      <p:pic>
        <p:nvPicPr>
          <p:cNvPr id="1591747874" name="Grafik 10"/>
          <p:cNvPicPr>
            <a:picLocks noChangeAspect="1"/>
          </p:cNvPicPr>
          <p:nvPr userDrawn="1"/>
        </p:nvPicPr>
        <p:blipFill rotWithShape="1">
          <a:blip r:embed="rId3"/>
          <a:stretch/>
        </p:blipFill>
        <p:spPr bwMode="auto">
          <a:xfrm>
            <a:off x="11378128" y="6307363"/>
            <a:ext cx="464607" cy="44843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Tx" userDrawn="1">
  <p:cSld name="Inhalt mit Überschrift">
    <p:spTree>
      <p:nvGrpSpPr>
        <p:cNvPr id="1" name=""/>
        <p:cNvGrpSpPr/>
        <p:nvPr/>
      </p:nvGrpSpPr>
      <p:grpSpPr bwMode="auto">
        <a:xfrm>
          <a:off x="0" y="0"/>
          <a:ext cx="0" cy="0"/>
          <a:chOff x="0" y="0"/>
          <a:chExt cx="0" cy="0"/>
        </a:xfrm>
      </p:grpSpPr>
      <p:sp>
        <p:nvSpPr>
          <p:cNvPr id="1331705167" name="Titel 1"/>
          <p:cNvSpPr>
            <a:spLocks noGrp="1"/>
          </p:cNvSpPr>
          <p:nvPr>
            <p:ph type="title"/>
          </p:nvPr>
        </p:nvSpPr>
        <p:spPr bwMode="auto">
          <a:xfrm>
            <a:off x="338138" y="457200"/>
            <a:ext cx="11017250" cy="1117600"/>
          </a:xfrm>
        </p:spPr>
        <p:txBody>
          <a:bodyPr anchor="t" anchorCtr="0"/>
          <a:lstStyle>
            <a:lvl1pPr>
              <a:defRPr sz="3200" cap="all">
                <a:solidFill>
                  <a:srgbClr val="C1002A"/>
                </a:solidFill>
                <a:latin typeface="Noto Sans "/>
                <a:ea typeface="Noto Sans Bold"/>
                <a:cs typeface="Noto Sans Bold"/>
              </a:defRPr>
            </a:lvl1pPr>
          </a:lstStyle>
          <a:p>
            <a:pPr>
              <a:defRPr/>
            </a:pPr>
            <a:r>
              <a:rPr lang="de-DE"/>
              <a:t>Mastertitelformat bearbeiten</a:t>
            </a:r>
            <a:endParaRPr/>
          </a:p>
        </p:txBody>
      </p:sp>
      <p:sp>
        <p:nvSpPr>
          <p:cNvPr id="61106571" name="Inhaltsplatzhalter 2"/>
          <p:cNvSpPr>
            <a:spLocks noGrp="1"/>
          </p:cNvSpPr>
          <p:nvPr>
            <p:ph idx="1"/>
          </p:nvPr>
        </p:nvSpPr>
        <p:spPr bwMode="auto">
          <a:xfrm>
            <a:off x="5183188" y="1839912"/>
            <a:ext cx="6172200" cy="3811588"/>
          </a:xfrm>
        </p:spPr>
        <p:txBody>
          <a:bodyPr/>
          <a:lstStyle>
            <a:lvl1pPr marL="228600" indent="-228600">
              <a:buClr>
                <a:srgbClr val="C1002A"/>
              </a:buClr>
              <a:buFont typeface="Wingdings"/>
              <a:buChar char="§"/>
              <a:defRPr sz="3200"/>
            </a:lvl1pPr>
            <a:lvl2pPr marL="685800" indent="-228600">
              <a:buClr>
                <a:srgbClr val="C1002A"/>
              </a:buClr>
              <a:buFont typeface="Wingdings"/>
              <a:buChar char="§"/>
              <a:defRPr sz="2800"/>
            </a:lvl2pPr>
            <a:lvl3pPr marL="1143000" indent="-228600">
              <a:buClr>
                <a:srgbClr val="C1002A"/>
              </a:buClr>
              <a:buFont typeface="Wingdings"/>
              <a:buChar char="§"/>
              <a:defRPr sz="2400"/>
            </a:lvl3pPr>
            <a:lvl4pPr marL="1600200" indent="-228600">
              <a:buClr>
                <a:srgbClr val="C1002A"/>
              </a:buClr>
              <a:buFont typeface="Wingdings"/>
              <a:buChar char="§"/>
              <a:defRPr sz="2000"/>
            </a:lvl4pPr>
            <a:lvl5pPr marL="2057400" indent="-228600">
              <a:buClr>
                <a:srgbClr val="C1002A"/>
              </a:buClr>
              <a:buFont typeface="Wingdings"/>
              <a:buChar char="§"/>
              <a:defRPr sz="2000"/>
            </a:lvl5pPr>
            <a:lvl6pPr>
              <a:defRPr sz="2000"/>
            </a:lvl6pPr>
            <a:lvl7pPr>
              <a:defRPr sz="2000"/>
            </a:lvl7pPr>
            <a:lvl8pPr>
              <a:defRPr sz="2000"/>
            </a:lvl8pPr>
            <a:lvl9pPr>
              <a:defRPr sz="20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07160658" name="Textplatzhalter 3"/>
          <p:cNvSpPr>
            <a:spLocks noGrp="1"/>
          </p:cNvSpPr>
          <p:nvPr>
            <p:ph type="body" sz="half" idx="2"/>
          </p:nvPr>
        </p:nvSpPr>
        <p:spPr bwMode="auto">
          <a:xfrm>
            <a:off x="338138" y="184785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pic>
        <p:nvPicPr>
          <p:cNvPr id="821967973" name="Grafik 7"/>
          <p:cNvPicPr>
            <a:picLocks noChangeAspect="1"/>
          </p:cNvPicPr>
          <p:nvPr userDrawn="1"/>
        </p:nvPicPr>
        <p:blipFill rotWithShape="1">
          <a:blip r:embed="rId2"/>
          <a:stretch/>
        </p:blipFill>
        <p:spPr bwMode="auto">
          <a:xfrm>
            <a:off x="0" y="6202429"/>
            <a:ext cx="12192000" cy="672965"/>
          </a:xfrm>
          <a:prstGeom prst="rect">
            <a:avLst/>
          </a:prstGeom>
        </p:spPr>
      </p:pic>
      <p:sp>
        <p:nvSpPr>
          <p:cNvPr id="496505332" name="Datumsplatzhalter 3"/>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defRPr>
            </a:lvl1pPr>
          </a:lstStyle>
          <a:p>
            <a:pPr>
              <a:defRPr/>
            </a:pPr>
            <a:fld id="{6A952E98-4B8E-41F6-9404-57829F43FF54}" type="datetimeFigureOut">
              <a:rPr lang="de-DE"/>
              <a:t>16.06.2025</a:t>
            </a:fld>
            <a:endParaRPr lang="de-DE"/>
          </a:p>
        </p:txBody>
      </p:sp>
      <p:sp>
        <p:nvSpPr>
          <p:cNvPr id="1709696786" name="Fußzeilenplatzhalter 4"/>
          <p:cNvSpPr>
            <a:spLocks noGrp="1"/>
          </p:cNvSpPr>
          <p:nvPr>
            <p:ph type="ftr" sz="quarter" idx="11"/>
          </p:nvPr>
        </p:nvSpPr>
        <p:spPr bwMode="auto">
          <a:xfrm>
            <a:off x="5007591" y="6356350"/>
            <a:ext cx="6106236" cy="365125"/>
          </a:xfrm>
          <a:prstGeom prst="rect">
            <a:avLst/>
          </a:prstGeom>
        </p:spPr>
        <p:txBody>
          <a:bodyPr/>
          <a:lstStyle>
            <a:lvl1pPr algn="r">
              <a:defRPr>
                <a:solidFill>
                  <a:schemeClr val="bg1"/>
                </a:solidFill>
              </a:defRPr>
            </a:lvl1pPr>
          </a:lstStyle>
          <a:p>
            <a:pPr>
              <a:defRPr/>
            </a:pPr>
            <a:endParaRPr lang="de-DE"/>
          </a:p>
        </p:txBody>
      </p:sp>
      <p:sp>
        <p:nvSpPr>
          <p:cNvPr id="155119836" name="Foliennummernplatzhalter 5"/>
          <p:cNvSpPr>
            <a:spLocks noGrp="1"/>
          </p:cNvSpPr>
          <p:nvPr>
            <p:ph type="sldNum" sz="quarter" idx="12"/>
          </p:nvPr>
        </p:nvSpPr>
        <p:spPr bwMode="auto">
          <a:xfrm>
            <a:off x="58003" y="6356350"/>
            <a:ext cx="715081" cy="365125"/>
          </a:xfrm>
          <a:prstGeom prst="rect">
            <a:avLst/>
          </a:prstGeom>
        </p:spPr>
        <p:txBody>
          <a:bodyPr/>
          <a:lstStyle>
            <a:lvl1pPr algn="l">
              <a:defRPr>
                <a:solidFill>
                  <a:schemeClr val="bg1"/>
                </a:solidFill>
              </a:defRPr>
            </a:lvl1pPr>
          </a:lstStyle>
          <a:p>
            <a:pPr>
              <a:defRPr/>
            </a:pPr>
            <a:fld id="{07240774-CFD2-4AB8-B231-46D42DA9185A}" type="slidenum">
              <a:rPr lang="de-DE"/>
              <a:t>‹Nr.›</a:t>
            </a:fld>
            <a:endParaRPr lang="de-DE"/>
          </a:p>
        </p:txBody>
      </p:sp>
      <p:pic>
        <p:nvPicPr>
          <p:cNvPr id="880047642" name="Grafik 12"/>
          <p:cNvPicPr>
            <a:picLocks noChangeAspect="1"/>
          </p:cNvPicPr>
          <p:nvPr userDrawn="1"/>
        </p:nvPicPr>
        <p:blipFill rotWithShape="1">
          <a:blip r:embed="rId3"/>
          <a:stretch/>
        </p:blipFill>
        <p:spPr bwMode="auto">
          <a:xfrm>
            <a:off x="11378128" y="6307363"/>
            <a:ext cx="464607" cy="44843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Bild mit Überschrift">
    <p:spTree>
      <p:nvGrpSpPr>
        <p:cNvPr id="1" name=""/>
        <p:cNvGrpSpPr/>
        <p:nvPr/>
      </p:nvGrpSpPr>
      <p:grpSpPr bwMode="auto">
        <a:xfrm>
          <a:off x="0" y="0"/>
          <a:ext cx="0" cy="0"/>
          <a:chOff x="0" y="0"/>
          <a:chExt cx="0" cy="0"/>
        </a:xfrm>
      </p:grpSpPr>
      <p:sp>
        <p:nvSpPr>
          <p:cNvPr id="595470882" name="Bildplatzhalter 2"/>
          <p:cNvSpPr>
            <a:spLocks noGrp="1"/>
          </p:cNvSpPr>
          <p:nvPr>
            <p:ph type="pic" idx="1"/>
          </p:nvPr>
        </p:nvSpPr>
        <p:spPr bwMode="auto">
          <a:xfrm>
            <a:off x="4489450" y="1284086"/>
            <a:ext cx="7270750" cy="4576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pic>
        <p:nvPicPr>
          <p:cNvPr id="854319673" name="Grafik 7"/>
          <p:cNvPicPr>
            <a:picLocks noChangeAspect="1"/>
          </p:cNvPicPr>
          <p:nvPr userDrawn="1"/>
        </p:nvPicPr>
        <p:blipFill rotWithShape="1">
          <a:blip r:embed="rId2"/>
          <a:stretch/>
        </p:blipFill>
        <p:spPr bwMode="auto">
          <a:xfrm>
            <a:off x="0" y="6202429"/>
            <a:ext cx="12192000" cy="672965"/>
          </a:xfrm>
          <a:prstGeom prst="rect">
            <a:avLst/>
          </a:prstGeom>
        </p:spPr>
      </p:pic>
      <p:sp>
        <p:nvSpPr>
          <p:cNvPr id="1246074406" name="Datumsplatzhalter 3"/>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defRPr>
            </a:lvl1pPr>
          </a:lstStyle>
          <a:p>
            <a:pPr>
              <a:defRPr/>
            </a:pPr>
            <a:fld id="{6A952E98-4B8E-41F6-9404-57829F43FF54}" type="datetimeFigureOut">
              <a:rPr lang="de-DE"/>
              <a:t>16.06.2025</a:t>
            </a:fld>
            <a:endParaRPr lang="de-DE"/>
          </a:p>
        </p:txBody>
      </p:sp>
      <p:sp>
        <p:nvSpPr>
          <p:cNvPr id="726234931" name="Fußzeilenplatzhalter 4"/>
          <p:cNvSpPr>
            <a:spLocks noGrp="1"/>
          </p:cNvSpPr>
          <p:nvPr>
            <p:ph type="ftr" sz="quarter" idx="11"/>
          </p:nvPr>
        </p:nvSpPr>
        <p:spPr bwMode="auto">
          <a:xfrm>
            <a:off x="5007591" y="6356350"/>
            <a:ext cx="6106236" cy="365125"/>
          </a:xfrm>
          <a:prstGeom prst="rect">
            <a:avLst/>
          </a:prstGeom>
        </p:spPr>
        <p:txBody>
          <a:bodyPr/>
          <a:lstStyle>
            <a:lvl1pPr algn="r">
              <a:defRPr>
                <a:solidFill>
                  <a:schemeClr val="bg1"/>
                </a:solidFill>
              </a:defRPr>
            </a:lvl1pPr>
          </a:lstStyle>
          <a:p>
            <a:pPr>
              <a:defRPr/>
            </a:pPr>
            <a:endParaRPr lang="de-DE"/>
          </a:p>
        </p:txBody>
      </p:sp>
      <p:sp>
        <p:nvSpPr>
          <p:cNvPr id="1267124158" name="Foliennummernplatzhalter 5"/>
          <p:cNvSpPr>
            <a:spLocks noGrp="1"/>
          </p:cNvSpPr>
          <p:nvPr>
            <p:ph type="sldNum" sz="quarter" idx="12"/>
          </p:nvPr>
        </p:nvSpPr>
        <p:spPr bwMode="auto">
          <a:xfrm>
            <a:off x="58003" y="6356350"/>
            <a:ext cx="706768" cy="365125"/>
          </a:xfrm>
          <a:prstGeom prst="rect">
            <a:avLst/>
          </a:prstGeom>
        </p:spPr>
        <p:txBody>
          <a:bodyPr/>
          <a:lstStyle>
            <a:lvl1pPr algn="l">
              <a:defRPr>
                <a:solidFill>
                  <a:schemeClr val="bg1"/>
                </a:solidFill>
              </a:defRPr>
            </a:lvl1pPr>
          </a:lstStyle>
          <a:p>
            <a:pPr>
              <a:defRPr/>
            </a:pPr>
            <a:fld id="{07240774-CFD2-4AB8-B231-46D42DA9185A}" type="slidenum">
              <a:rPr lang="de-DE"/>
              <a:t>‹Nr.›</a:t>
            </a:fld>
            <a:endParaRPr lang="de-DE"/>
          </a:p>
        </p:txBody>
      </p:sp>
      <p:sp>
        <p:nvSpPr>
          <p:cNvPr id="1864242136" name="Titel 1"/>
          <p:cNvSpPr>
            <a:spLocks noGrp="1"/>
          </p:cNvSpPr>
          <p:nvPr>
            <p:ph type="title"/>
          </p:nvPr>
        </p:nvSpPr>
        <p:spPr bwMode="auto">
          <a:xfrm>
            <a:off x="338138" y="457200"/>
            <a:ext cx="11017250" cy="672965"/>
          </a:xfrm>
        </p:spPr>
        <p:txBody>
          <a:bodyPr anchor="t" anchorCtr="0"/>
          <a:lstStyle>
            <a:lvl1pPr>
              <a:defRPr sz="3200" b="1" cap="all">
                <a:solidFill>
                  <a:srgbClr val="C1002A"/>
                </a:solidFill>
                <a:latin typeface="Noto Sans "/>
                <a:ea typeface="Noto Sans Bold"/>
                <a:cs typeface="Noto Sans Bold"/>
              </a:defRPr>
            </a:lvl1pPr>
          </a:lstStyle>
          <a:p>
            <a:pPr>
              <a:defRPr/>
            </a:pPr>
            <a:r>
              <a:rPr lang="de-DE"/>
              <a:t>Mastertitelformat bearbeiten</a:t>
            </a:r>
            <a:endParaRPr/>
          </a:p>
        </p:txBody>
      </p:sp>
      <p:sp>
        <p:nvSpPr>
          <p:cNvPr id="865162725" name="Textplatzhalter 3"/>
          <p:cNvSpPr>
            <a:spLocks noGrp="1"/>
          </p:cNvSpPr>
          <p:nvPr>
            <p:ph type="body" sz="half" idx="2"/>
          </p:nvPr>
        </p:nvSpPr>
        <p:spPr bwMode="auto">
          <a:xfrm>
            <a:off x="338138" y="184785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pic>
        <p:nvPicPr>
          <p:cNvPr id="614896652" name="Grafik 14"/>
          <p:cNvPicPr>
            <a:picLocks noChangeAspect="1"/>
          </p:cNvPicPr>
          <p:nvPr userDrawn="1"/>
        </p:nvPicPr>
        <p:blipFill rotWithShape="1">
          <a:blip r:embed="rId3"/>
          <a:stretch/>
        </p:blipFill>
        <p:spPr bwMode="auto">
          <a:xfrm>
            <a:off x="11378128" y="6307363"/>
            <a:ext cx="464607" cy="44843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x" userDrawn="1">
  <p:cSld name="Titel und vertikaler Text">
    <p:spTree>
      <p:nvGrpSpPr>
        <p:cNvPr id="1" name=""/>
        <p:cNvGrpSpPr/>
        <p:nvPr/>
      </p:nvGrpSpPr>
      <p:grpSpPr bwMode="auto">
        <a:xfrm>
          <a:off x="0" y="0"/>
          <a:ext cx="0" cy="0"/>
          <a:chOff x="0" y="0"/>
          <a:chExt cx="0" cy="0"/>
        </a:xfrm>
      </p:grpSpPr>
      <p:sp>
        <p:nvSpPr>
          <p:cNvPr id="448154311" name="Titel 1"/>
          <p:cNvSpPr>
            <a:spLocks noGrp="1"/>
          </p:cNvSpPr>
          <p:nvPr>
            <p:ph type="title"/>
          </p:nvPr>
        </p:nvSpPr>
        <p:spPr bwMode="auto">
          <a:xfrm>
            <a:off x="342900" y="365125"/>
            <a:ext cx="11480800" cy="1209675"/>
          </a:xfrm>
        </p:spPr>
        <p:txBody>
          <a:bodyPr anchor="t" anchorCtr="0">
            <a:normAutofit/>
          </a:bodyPr>
          <a:lstStyle>
            <a:lvl1pPr>
              <a:defRPr sz="4000" cap="all">
                <a:solidFill>
                  <a:srgbClr val="C1002A"/>
                </a:solidFill>
                <a:latin typeface="Noto Sans "/>
                <a:ea typeface="Noto Sans Bold"/>
                <a:cs typeface="Noto Sans Bold"/>
              </a:defRPr>
            </a:lvl1pPr>
          </a:lstStyle>
          <a:p>
            <a:pPr>
              <a:defRPr/>
            </a:pPr>
            <a:r>
              <a:rPr lang="de-DE"/>
              <a:t>Mastertitelformat bearbeiten</a:t>
            </a:r>
            <a:endParaRPr/>
          </a:p>
        </p:txBody>
      </p:sp>
      <p:sp>
        <p:nvSpPr>
          <p:cNvPr id="1071052551" name="Vertikaler Textplatzhalter 2"/>
          <p:cNvSpPr>
            <a:spLocks noGrp="1"/>
          </p:cNvSpPr>
          <p:nvPr>
            <p:ph type="body" orient="vert" idx="1"/>
          </p:nvPr>
        </p:nvSpPr>
        <p:spPr bwMode="auto">
          <a:xfrm>
            <a:off x="342900" y="1825625"/>
            <a:ext cx="11480800" cy="4351338"/>
          </a:xfrm>
        </p:spPr>
        <p:txBody>
          <a:bodyPr vert="eaVert"/>
          <a:lstStyle>
            <a:lvl1pPr marL="228600" indent="-228600">
              <a:buFont typeface="Wingdings"/>
              <a:buChar char="§"/>
              <a:defRPr/>
            </a:lvl1pPr>
            <a:lvl2pPr marL="685800" indent="-228600">
              <a:buFont typeface="Wingdings"/>
              <a:buChar char="§"/>
              <a:defRPr/>
            </a:lvl2pPr>
            <a:lvl3pPr marL="1143000" indent="-228600">
              <a:buFont typeface="Wingdings"/>
              <a:buChar char="§"/>
              <a:defRPr/>
            </a:lvl3pPr>
            <a:lvl4pPr marL="1600200" indent="-228600">
              <a:buFont typeface="Wingdings"/>
              <a:buChar char="§"/>
              <a:defRPr/>
            </a:lvl4pPr>
            <a:lvl5pPr marL="2057400" indent="-228600">
              <a:buFont typeface="Wingdings"/>
              <a:buChar char="§"/>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440923839" name="Grafik 6"/>
          <p:cNvPicPr>
            <a:picLocks noChangeAspect="1"/>
          </p:cNvPicPr>
          <p:nvPr userDrawn="1"/>
        </p:nvPicPr>
        <p:blipFill rotWithShape="1">
          <a:blip r:embed="rId2"/>
          <a:stretch/>
        </p:blipFill>
        <p:spPr bwMode="auto">
          <a:xfrm>
            <a:off x="0" y="6202429"/>
            <a:ext cx="12192000" cy="672965"/>
          </a:xfrm>
          <a:prstGeom prst="rect">
            <a:avLst/>
          </a:prstGeom>
        </p:spPr>
      </p:pic>
      <p:sp>
        <p:nvSpPr>
          <p:cNvPr id="515446462" name="Datumsplatzhalter 3"/>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defRPr>
            </a:lvl1pPr>
          </a:lstStyle>
          <a:p>
            <a:pPr>
              <a:defRPr/>
            </a:pPr>
            <a:fld id="{6A952E98-4B8E-41F6-9404-57829F43FF54}" type="datetimeFigureOut">
              <a:rPr lang="de-DE"/>
              <a:t>16.06.2025</a:t>
            </a:fld>
            <a:endParaRPr lang="de-DE"/>
          </a:p>
        </p:txBody>
      </p:sp>
      <p:sp>
        <p:nvSpPr>
          <p:cNvPr id="1099062667" name="Fußzeilenplatzhalter 4"/>
          <p:cNvSpPr>
            <a:spLocks noGrp="1"/>
          </p:cNvSpPr>
          <p:nvPr>
            <p:ph type="ftr" sz="quarter" idx="11"/>
          </p:nvPr>
        </p:nvSpPr>
        <p:spPr bwMode="auto">
          <a:xfrm>
            <a:off x="5007591" y="6356350"/>
            <a:ext cx="6106236" cy="365125"/>
          </a:xfrm>
          <a:prstGeom prst="rect">
            <a:avLst/>
          </a:prstGeom>
        </p:spPr>
        <p:txBody>
          <a:bodyPr/>
          <a:lstStyle>
            <a:lvl1pPr algn="r">
              <a:defRPr>
                <a:solidFill>
                  <a:schemeClr val="bg1"/>
                </a:solidFill>
              </a:defRPr>
            </a:lvl1pPr>
          </a:lstStyle>
          <a:p>
            <a:pPr>
              <a:defRPr/>
            </a:pPr>
            <a:endParaRPr lang="de-DE"/>
          </a:p>
        </p:txBody>
      </p:sp>
      <p:sp>
        <p:nvSpPr>
          <p:cNvPr id="462140176" name="Foliennummernplatzhalter 5"/>
          <p:cNvSpPr>
            <a:spLocks noGrp="1"/>
          </p:cNvSpPr>
          <p:nvPr>
            <p:ph type="sldNum" sz="quarter" idx="12"/>
          </p:nvPr>
        </p:nvSpPr>
        <p:spPr bwMode="auto">
          <a:xfrm>
            <a:off x="58003" y="6356350"/>
            <a:ext cx="681830" cy="365125"/>
          </a:xfrm>
          <a:prstGeom prst="rect">
            <a:avLst/>
          </a:prstGeom>
        </p:spPr>
        <p:txBody>
          <a:bodyPr/>
          <a:lstStyle>
            <a:lvl1pPr algn="l">
              <a:defRPr>
                <a:solidFill>
                  <a:schemeClr val="bg1"/>
                </a:solidFill>
              </a:defRPr>
            </a:lvl1pPr>
          </a:lstStyle>
          <a:p>
            <a:pPr>
              <a:defRPr/>
            </a:pPr>
            <a:fld id="{07240774-CFD2-4AB8-B231-46D42DA9185A}" type="slidenum">
              <a:rPr lang="de-DE"/>
              <a:t>‹Nr.›</a:t>
            </a:fld>
            <a:endParaRPr lang="de-DE"/>
          </a:p>
        </p:txBody>
      </p:sp>
      <p:pic>
        <p:nvPicPr>
          <p:cNvPr id="707578697" name="Grafik 11"/>
          <p:cNvPicPr>
            <a:picLocks noChangeAspect="1"/>
          </p:cNvPicPr>
          <p:nvPr userDrawn="1"/>
        </p:nvPicPr>
        <p:blipFill rotWithShape="1">
          <a:blip r:embed="rId3"/>
          <a:stretch/>
        </p:blipFill>
        <p:spPr bwMode="auto">
          <a:xfrm>
            <a:off x="11378128" y="6307363"/>
            <a:ext cx="464607" cy="44843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itleAndTx" userDrawn="1">
  <p:cSld name="Vertikaler Titel und Text">
    <p:spTree>
      <p:nvGrpSpPr>
        <p:cNvPr id="1" name=""/>
        <p:cNvGrpSpPr/>
        <p:nvPr/>
      </p:nvGrpSpPr>
      <p:grpSpPr bwMode="auto">
        <a:xfrm>
          <a:off x="0" y="0"/>
          <a:ext cx="0" cy="0"/>
          <a:chOff x="0" y="0"/>
          <a:chExt cx="0" cy="0"/>
        </a:xfrm>
      </p:grpSpPr>
      <p:sp>
        <p:nvSpPr>
          <p:cNvPr id="1638311118" name="Vertikaler Titel 1"/>
          <p:cNvSpPr>
            <a:spLocks noGrp="1"/>
          </p:cNvSpPr>
          <p:nvPr>
            <p:ph type="title" orient="vert"/>
          </p:nvPr>
        </p:nvSpPr>
        <p:spPr bwMode="auto">
          <a:xfrm>
            <a:off x="10077450" y="365125"/>
            <a:ext cx="1708150" cy="5811838"/>
          </a:xfrm>
        </p:spPr>
        <p:txBody>
          <a:bodyPr vert="eaVert" anchor="t" anchorCtr="0">
            <a:normAutofit/>
          </a:bodyPr>
          <a:lstStyle>
            <a:lvl1pPr>
              <a:defRPr sz="3600" b="1" cap="all">
                <a:solidFill>
                  <a:srgbClr val="C1002A"/>
                </a:solidFill>
                <a:latin typeface="Noto Sans "/>
                <a:ea typeface="Noto Sans Bold"/>
                <a:cs typeface="Noto Sans Bold"/>
              </a:defRPr>
            </a:lvl1pPr>
          </a:lstStyle>
          <a:p>
            <a:pPr>
              <a:defRPr/>
            </a:pPr>
            <a:r>
              <a:rPr lang="de-DE"/>
              <a:t>Mastertitelformat bearbeiten</a:t>
            </a:r>
            <a:endParaRPr/>
          </a:p>
        </p:txBody>
      </p:sp>
      <p:sp>
        <p:nvSpPr>
          <p:cNvPr id="1291485014" name="Vertikaler Textplatzhalter 2"/>
          <p:cNvSpPr>
            <a:spLocks noGrp="1"/>
          </p:cNvSpPr>
          <p:nvPr>
            <p:ph type="body" orient="vert" idx="1"/>
          </p:nvPr>
        </p:nvSpPr>
        <p:spPr bwMode="auto">
          <a:xfrm>
            <a:off x="838200" y="365125"/>
            <a:ext cx="8712200" cy="5811838"/>
          </a:xfrm>
        </p:spPr>
        <p:txBody>
          <a:bodyPr vert="eaVert"/>
          <a:lstStyle>
            <a:lvl1pPr marL="228600" indent="-228600">
              <a:buFont typeface="Wingdings"/>
              <a:buChar char="§"/>
              <a:defRPr/>
            </a:lvl1pPr>
            <a:lvl2pPr marL="685800" indent="-228600">
              <a:buFont typeface="Wingdings"/>
              <a:buChar char="§"/>
              <a:defRPr/>
            </a:lvl2pPr>
            <a:lvl3pPr marL="1143000" indent="-228600">
              <a:buFont typeface="Wingdings"/>
              <a:buChar char="§"/>
              <a:defRPr/>
            </a:lvl3pPr>
            <a:lvl4pPr marL="1600200" indent="-228600">
              <a:buFont typeface="Wingdings"/>
              <a:buChar char="§"/>
              <a:defRPr/>
            </a:lvl4pPr>
            <a:lvl5pPr marL="2057400" indent="-228600">
              <a:buFont typeface="Wingdings"/>
              <a:buChar char="§"/>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225495746" name="Grafik 6"/>
          <p:cNvPicPr>
            <a:picLocks noChangeAspect="1"/>
          </p:cNvPicPr>
          <p:nvPr userDrawn="1"/>
        </p:nvPicPr>
        <p:blipFill rotWithShape="1">
          <a:blip r:embed="rId2"/>
          <a:stretch/>
        </p:blipFill>
        <p:spPr bwMode="auto">
          <a:xfrm>
            <a:off x="0" y="6202429"/>
            <a:ext cx="12192000" cy="672965"/>
          </a:xfrm>
          <a:prstGeom prst="rect">
            <a:avLst/>
          </a:prstGeom>
        </p:spPr>
      </p:pic>
      <p:sp>
        <p:nvSpPr>
          <p:cNvPr id="473667182" name="Datumsplatzhalter 3"/>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defRPr>
            </a:lvl1pPr>
          </a:lstStyle>
          <a:p>
            <a:pPr>
              <a:defRPr/>
            </a:pPr>
            <a:fld id="{6A952E98-4B8E-41F6-9404-57829F43FF54}" type="datetimeFigureOut">
              <a:rPr lang="de-DE"/>
              <a:t>16.06.2025</a:t>
            </a:fld>
            <a:endParaRPr lang="de-DE"/>
          </a:p>
        </p:txBody>
      </p:sp>
      <p:sp>
        <p:nvSpPr>
          <p:cNvPr id="617050096" name="Fußzeilenplatzhalter 4"/>
          <p:cNvSpPr>
            <a:spLocks noGrp="1"/>
          </p:cNvSpPr>
          <p:nvPr>
            <p:ph type="ftr" sz="quarter" idx="11"/>
          </p:nvPr>
        </p:nvSpPr>
        <p:spPr bwMode="auto">
          <a:xfrm>
            <a:off x="5007591" y="6356350"/>
            <a:ext cx="6106236" cy="365125"/>
          </a:xfrm>
          <a:prstGeom prst="rect">
            <a:avLst/>
          </a:prstGeom>
        </p:spPr>
        <p:txBody>
          <a:bodyPr/>
          <a:lstStyle>
            <a:lvl1pPr algn="r">
              <a:defRPr>
                <a:solidFill>
                  <a:schemeClr val="bg1"/>
                </a:solidFill>
              </a:defRPr>
            </a:lvl1pPr>
          </a:lstStyle>
          <a:p>
            <a:pPr>
              <a:defRPr/>
            </a:pPr>
            <a:endParaRPr lang="de-DE"/>
          </a:p>
        </p:txBody>
      </p:sp>
      <p:sp>
        <p:nvSpPr>
          <p:cNvPr id="1160622436" name="Foliennummernplatzhalter 5"/>
          <p:cNvSpPr>
            <a:spLocks noGrp="1"/>
          </p:cNvSpPr>
          <p:nvPr>
            <p:ph type="sldNum" sz="quarter" idx="12"/>
          </p:nvPr>
        </p:nvSpPr>
        <p:spPr bwMode="auto">
          <a:xfrm>
            <a:off x="58003" y="6356350"/>
            <a:ext cx="706768" cy="365125"/>
          </a:xfrm>
          <a:prstGeom prst="rect">
            <a:avLst/>
          </a:prstGeom>
        </p:spPr>
        <p:txBody>
          <a:bodyPr/>
          <a:lstStyle>
            <a:lvl1pPr algn="l">
              <a:defRPr>
                <a:solidFill>
                  <a:schemeClr val="bg1"/>
                </a:solidFill>
              </a:defRPr>
            </a:lvl1pPr>
          </a:lstStyle>
          <a:p>
            <a:pPr>
              <a:defRPr/>
            </a:pPr>
            <a:fld id="{07240774-CFD2-4AB8-B231-46D42DA9185A}" type="slidenum">
              <a:rPr lang="de-DE"/>
              <a:t>‹Nr.›</a:t>
            </a:fld>
            <a:endParaRPr lang="de-DE"/>
          </a:p>
        </p:txBody>
      </p:sp>
      <p:pic>
        <p:nvPicPr>
          <p:cNvPr id="1532070861" name="Grafik 11"/>
          <p:cNvPicPr>
            <a:picLocks noChangeAspect="1"/>
          </p:cNvPicPr>
          <p:nvPr userDrawn="1"/>
        </p:nvPicPr>
        <p:blipFill rotWithShape="1">
          <a:blip r:embed="rId3"/>
          <a:stretch/>
        </p:blipFill>
        <p:spPr bwMode="auto">
          <a:xfrm>
            <a:off x="11378128" y="6307363"/>
            <a:ext cx="464607" cy="44843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 userDrawn="1">
  <p:cSld name="standard headline bold">
    <p:spTree>
      <p:nvGrpSpPr>
        <p:cNvPr id="1" name=""/>
        <p:cNvGrpSpPr/>
        <p:nvPr/>
      </p:nvGrpSpPr>
      <p:grpSpPr bwMode="auto">
        <a:xfrm>
          <a:off x="0" y="0"/>
          <a:ext cx="0" cy="0"/>
          <a:chOff x="0" y="0"/>
          <a:chExt cx="0" cy="0"/>
        </a:xfrm>
      </p:grpSpPr>
      <p:pic>
        <p:nvPicPr>
          <p:cNvPr id="923139059" name="Grafik 7"/>
          <p:cNvPicPr>
            <a:picLocks noChangeAspect="1"/>
          </p:cNvPicPr>
          <p:nvPr userDrawn="1"/>
        </p:nvPicPr>
        <p:blipFill rotWithShape="1">
          <a:blip r:embed="rId2"/>
          <a:stretch/>
        </p:blipFill>
        <p:spPr bwMode="auto">
          <a:xfrm>
            <a:off x="0" y="6202429"/>
            <a:ext cx="12192000" cy="672965"/>
          </a:xfrm>
          <a:prstGeom prst="rect">
            <a:avLst/>
          </a:prstGeom>
        </p:spPr>
      </p:pic>
      <p:sp>
        <p:nvSpPr>
          <p:cNvPr id="2034381865" name="Titel 1"/>
          <p:cNvSpPr>
            <a:spLocks noGrp="1"/>
          </p:cNvSpPr>
          <p:nvPr>
            <p:ph type="ctrTitle"/>
          </p:nvPr>
        </p:nvSpPr>
        <p:spPr bwMode="auto">
          <a:xfrm>
            <a:off x="498323" y="532191"/>
            <a:ext cx="10169676" cy="943428"/>
          </a:xfrm>
        </p:spPr>
        <p:txBody>
          <a:bodyPr anchor="t" anchorCtr="0">
            <a:normAutofit/>
          </a:bodyPr>
          <a:lstStyle>
            <a:lvl1pPr algn="l">
              <a:defRPr sz="4000" b="1" cap="all">
                <a:solidFill>
                  <a:srgbClr val="C1002A"/>
                </a:solidFill>
                <a:latin typeface="Noto Sans "/>
                <a:ea typeface="Noto Sans Bold"/>
                <a:cs typeface="Noto Sans Bold"/>
              </a:defRPr>
            </a:lvl1pPr>
          </a:lstStyle>
          <a:p>
            <a:pPr>
              <a:defRPr/>
            </a:pPr>
            <a:r>
              <a:rPr lang="de-DE"/>
              <a:t>Mastertitelformat bearbeiten</a:t>
            </a:r>
            <a:endParaRPr/>
          </a:p>
        </p:txBody>
      </p:sp>
      <p:sp>
        <p:nvSpPr>
          <p:cNvPr id="163581772" name="Untertitel 2"/>
          <p:cNvSpPr>
            <a:spLocks noGrp="1"/>
          </p:cNvSpPr>
          <p:nvPr>
            <p:ph type="subTitle" idx="1"/>
          </p:nvPr>
        </p:nvSpPr>
        <p:spPr bwMode="auto">
          <a:xfrm>
            <a:off x="498323" y="1935238"/>
            <a:ext cx="10169676" cy="33225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
        <p:nvSpPr>
          <p:cNvPr id="1922694215" name="Datumsplatzhalter 3"/>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defRPr>
            </a:lvl1pPr>
          </a:lstStyle>
          <a:p>
            <a:pPr>
              <a:defRPr/>
            </a:pPr>
            <a:fld id="{6A952E98-4B8E-41F6-9404-57829F43FF54}" type="datetimeFigureOut">
              <a:rPr lang="de-DE"/>
              <a:t>16.06.2025</a:t>
            </a:fld>
            <a:endParaRPr lang="de-DE"/>
          </a:p>
        </p:txBody>
      </p:sp>
      <p:sp>
        <p:nvSpPr>
          <p:cNvPr id="1279011893" name="Fußzeilenplatzhalter 4"/>
          <p:cNvSpPr>
            <a:spLocks noGrp="1"/>
          </p:cNvSpPr>
          <p:nvPr>
            <p:ph type="ftr" sz="quarter" idx="11"/>
          </p:nvPr>
        </p:nvSpPr>
        <p:spPr bwMode="auto">
          <a:xfrm>
            <a:off x="5007591" y="6356350"/>
            <a:ext cx="6106236" cy="365125"/>
          </a:xfrm>
          <a:prstGeom prst="rect">
            <a:avLst/>
          </a:prstGeom>
        </p:spPr>
        <p:txBody>
          <a:bodyPr/>
          <a:lstStyle>
            <a:lvl1pPr algn="r">
              <a:defRPr>
                <a:solidFill>
                  <a:schemeClr val="bg1"/>
                </a:solidFill>
              </a:defRPr>
            </a:lvl1pPr>
          </a:lstStyle>
          <a:p>
            <a:pPr>
              <a:defRPr/>
            </a:pPr>
            <a:endParaRPr lang="de-DE"/>
          </a:p>
        </p:txBody>
      </p:sp>
      <p:sp>
        <p:nvSpPr>
          <p:cNvPr id="1715807125" name="Foliennummernplatzhalter 5"/>
          <p:cNvSpPr>
            <a:spLocks noGrp="1"/>
          </p:cNvSpPr>
          <p:nvPr>
            <p:ph type="sldNum" sz="quarter" idx="12"/>
          </p:nvPr>
        </p:nvSpPr>
        <p:spPr bwMode="auto">
          <a:xfrm>
            <a:off x="58003" y="6356350"/>
            <a:ext cx="780197" cy="365125"/>
          </a:xfrm>
          <a:prstGeom prst="rect">
            <a:avLst/>
          </a:prstGeom>
        </p:spPr>
        <p:txBody>
          <a:bodyPr/>
          <a:lstStyle>
            <a:lvl1pPr algn="l">
              <a:defRPr>
                <a:solidFill>
                  <a:schemeClr val="bg1"/>
                </a:solidFill>
              </a:defRPr>
            </a:lvl1pPr>
          </a:lstStyle>
          <a:p>
            <a:pPr>
              <a:defRPr/>
            </a:pPr>
            <a:fld id="{07240774-CFD2-4AB8-B231-46D42DA9185A}" type="slidenum">
              <a:rPr lang="de-DE"/>
              <a:t>‹Nr.›</a:t>
            </a:fld>
            <a:endParaRPr lang="de-DE"/>
          </a:p>
        </p:txBody>
      </p:sp>
      <p:pic>
        <p:nvPicPr>
          <p:cNvPr id="1696183784" name="Grafik 8"/>
          <p:cNvPicPr>
            <a:picLocks noChangeAspect="1"/>
          </p:cNvPicPr>
          <p:nvPr userDrawn="1"/>
        </p:nvPicPr>
        <p:blipFill rotWithShape="1">
          <a:blip r:embed="rId3"/>
          <a:stretch/>
        </p:blipFill>
        <p:spPr bwMode="auto">
          <a:xfrm>
            <a:off x="11378128" y="6307363"/>
            <a:ext cx="464607" cy="44843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standard Headline dünn">
    <p:spTree>
      <p:nvGrpSpPr>
        <p:cNvPr id="1" name=""/>
        <p:cNvGrpSpPr/>
        <p:nvPr/>
      </p:nvGrpSpPr>
      <p:grpSpPr bwMode="auto">
        <a:xfrm>
          <a:off x="0" y="0"/>
          <a:ext cx="0" cy="0"/>
          <a:chOff x="0" y="0"/>
          <a:chExt cx="0" cy="0"/>
        </a:xfrm>
      </p:grpSpPr>
      <p:sp>
        <p:nvSpPr>
          <p:cNvPr id="1297118642" name="Titel 1"/>
          <p:cNvSpPr>
            <a:spLocks noGrp="1"/>
          </p:cNvSpPr>
          <p:nvPr>
            <p:ph type="ctrTitle"/>
          </p:nvPr>
        </p:nvSpPr>
        <p:spPr bwMode="auto">
          <a:xfrm>
            <a:off x="498323" y="532191"/>
            <a:ext cx="10169676" cy="943428"/>
          </a:xfrm>
        </p:spPr>
        <p:txBody>
          <a:bodyPr anchor="t" anchorCtr="0">
            <a:normAutofit/>
          </a:bodyPr>
          <a:lstStyle>
            <a:lvl1pPr algn="l">
              <a:defRPr sz="4000" cap="all">
                <a:solidFill>
                  <a:srgbClr val="C1002A"/>
                </a:solidFill>
                <a:latin typeface="Noto Sans "/>
                <a:ea typeface="Noto Sans regular"/>
                <a:cs typeface="Noto Sans regular"/>
              </a:defRPr>
            </a:lvl1pPr>
          </a:lstStyle>
          <a:p>
            <a:pPr>
              <a:defRPr/>
            </a:pPr>
            <a:r>
              <a:rPr lang="de-DE"/>
              <a:t>Mastertitelformat bearbeiten</a:t>
            </a:r>
            <a:endParaRPr/>
          </a:p>
        </p:txBody>
      </p:sp>
      <p:sp>
        <p:nvSpPr>
          <p:cNvPr id="257873323" name="Untertitel 2"/>
          <p:cNvSpPr>
            <a:spLocks noGrp="1"/>
          </p:cNvSpPr>
          <p:nvPr>
            <p:ph type="subTitle" idx="1"/>
          </p:nvPr>
        </p:nvSpPr>
        <p:spPr bwMode="auto">
          <a:xfrm>
            <a:off x="498323" y="1935238"/>
            <a:ext cx="10169676" cy="33225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pic>
        <p:nvPicPr>
          <p:cNvPr id="2123457636" name="Grafik 8"/>
          <p:cNvPicPr>
            <a:picLocks noChangeAspect="1"/>
          </p:cNvPicPr>
          <p:nvPr userDrawn="1"/>
        </p:nvPicPr>
        <p:blipFill rotWithShape="1">
          <a:blip r:embed="rId2"/>
          <a:stretch/>
        </p:blipFill>
        <p:spPr bwMode="auto">
          <a:xfrm>
            <a:off x="0" y="6202429"/>
            <a:ext cx="12192000" cy="672965"/>
          </a:xfrm>
          <a:prstGeom prst="rect">
            <a:avLst/>
          </a:prstGeom>
        </p:spPr>
      </p:pic>
      <p:sp>
        <p:nvSpPr>
          <p:cNvPr id="1470398740" name="Datumsplatzhalter 3"/>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latin typeface="Noto Sans "/>
              </a:defRPr>
            </a:lvl1pPr>
          </a:lstStyle>
          <a:p>
            <a:pPr>
              <a:defRPr/>
            </a:pPr>
            <a:fld id="{6A952E98-4B8E-41F6-9404-57829F43FF54}" type="datetimeFigureOut">
              <a:rPr lang="de-DE"/>
              <a:t>16.06.2025</a:t>
            </a:fld>
            <a:endParaRPr lang="de-DE"/>
          </a:p>
        </p:txBody>
      </p:sp>
      <p:sp>
        <p:nvSpPr>
          <p:cNvPr id="754809531" name="Fußzeilenplatzhalter 4"/>
          <p:cNvSpPr>
            <a:spLocks noGrp="1"/>
          </p:cNvSpPr>
          <p:nvPr>
            <p:ph type="ftr" sz="quarter" idx="11"/>
          </p:nvPr>
        </p:nvSpPr>
        <p:spPr bwMode="auto">
          <a:xfrm>
            <a:off x="5007591" y="6356350"/>
            <a:ext cx="6106236" cy="365125"/>
          </a:xfrm>
          <a:prstGeom prst="rect">
            <a:avLst/>
          </a:prstGeom>
        </p:spPr>
        <p:txBody>
          <a:bodyPr/>
          <a:lstStyle>
            <a:lvl1pPr algn="r">
              <a:defRPr>
                <a:solidFill>
                  <a:schemeClr val="bg1"/>
                </a:solidFill>
                <a:latin typeface="Noto Sans "/>
              </a:defRPr>
            </a:lvl1pPr>
          </a:lstStyle>
          <a:p>
            <a:pPr>
              <a:defRPr/>
            </a:pPr>
            <a:endParaRPr lang="de-DE"/>
          </a:p>
        </p:txBody>
      </p:sp>
      <p:sp>
        <p:nvSpPr>
          <p:cNvPr id="1353279524" name="Foliennummernplatzhalter 5"/>
          <p:cNvSpPr>
            <a:spLocks noGrp="1"/>
          </p:cNvSpPr>
          <p:nvPr>
            <p:ph type="sldNum" sz="quarter" idx="12"/>
          </p:nvPr>
        </p:nvSpPr>
        <p:spPr bwMode="auto">
          <a:xfrm>
            <a:off x="58003" y="6356350"/>
            <a:ext cx="780197" cy="365125"/>
          </a:xfrm>
          <a:prstGeom prst="rect">
            <a:avLst/>
          </a:prstGeom>
        </p:spPr>
        <p:txBody>
          <a:bodyPr/>
          <a:lstStyle>
            <a:lvl1pPr algn="l">
              <a:defRPr>
                <a:solidFill>
                  <a:schemeClr val="bg1"/>
                </a:solidFill>
                <a:latin typeface="Noto Sans "/>
              </a:defRPr>
            </a:lvl1pPr>
          </a:lstStyle>
          <a:p>
            <a:pPr>
              <a:defRPr/>
            </a:pPr>
            <a:fld id="{07240774-CFD2-4AB8-B231-46D42DA9185A}" type="slidenum">
              <a:rPr lang="de-DE"/>
              <a:t>‹Nr.›</a:t>
            </a:fld>
            <a:endParaRPr lang="de-DE"/>
          </a:p>
        </p:txBody>
      </p:sp>
      <p:pic>
        <p:nvPicPr>
          <p:cNvPr id="668583957" name="Grafik 13"/>
          <p:cNvPicPr>
            <a:picLocks noChangeAspect="1"/>
          </p:cNvPicPr>
          <p:nvPr userDrawn="1"/>
        </p:nvPicPr>
        <p:blipFill rotWithShape="1">
          <a:blip r:embed="rId3"/>
          <a:stretch/>
        </p:blipFill>
        <p:spPr bwMode="auto">
          <a:xfrm>
            <a:off x="11378128" y="6307363"/>
            <a:ext cx="464607" cy="44843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 userDrawn="1">
  <p:cSld name="Aufzählung 1">
    <p:spTree>
      <p:nvGrpSpPr>
        <p:cNvPr id="1" name=""/>
        <p:cNvGrpSpPr/>
        <p:nvPr/>
      </p:nvGrpSpPr>
      <p:grpSpPr bwMode="auto">
        <a:xfrm>
          <a:off x="0" y="0"/>
          <a:ext cx="0" cy="0"/>
          <a:chOff x="0" y="0"/>
          <a:chExt cx="0" cy="0"/>
        </a:xfrm>
      </p:grpSpPr>
      <p:pic>
        <p:nvPicPr>
          <p:cNvPr id="1314025561" name="Grafik 9"/>
          <p:cNvPicPr>
            <a:picLocks noChangeAspect="1"/>
          </p:cNvPicPr>
          <p:nvPr userDrawn="1"/>
        </p:nvPicPr>
        <p:blipFill rotWithShape="1">
          <a:blip r:embed="rId2"/>
          <a:stretch/>
        </p:blipFill>
        <p:spPr bwMode="auto">
          <a:xfrm>
            <a:off x="0" y="6202429"/>
            <a:ext cx="12192000" cy="672965"/>
          </a:xfrm>
          <a:prstGeom prst="rect">
            <a:avLst/>
          </a:prstGeom>
        </p:spPr>
      </p:pic>
      <p:sp>
        <p:nvSpPr>
          <p:cNvPr id="493562851" name="Titel 1"/>
          <p:cNvSpPr>
            <a:spLocks noGrp="1"/>
          </p:cNvSpPr>
          <p:nvPr>
            <p:ph type="title"/>
          </p:nvPr>
        </p:nvSpPr>
        <p:spPr bwMode="auto">
          <a:xfrm>
            <a:off x="401562" y="517676"/>
            <a:ext cx="10952238" cy="1173012"/>
          </a:xfrm>
        </p:spPr>
        <p:txBody>
          <a:bodyPr anchor="t" anchorCtr="0">
            <a:normAutofit/>
          </a:bodyPr>
          <a:lstStyle>
            <a:lvl1pPr>
              <a:defRPr sz="4000" b="1" cap="all">
                <a:latin typeface="Noto Sans "/>
                <a:ea typeface="Noto Sans Bold"/>
                <a:cs typeface="Noto Sans Bold"/>
              </a:defRPr>
            </a:lvl1pPr>
          </a:lstStyle>
          <a:p>
            <a:pPr>
              <a:defRPr/>
            </a:pPr>
            <a:r>
              <a:rPr lang="de-DE"/>
              <a:t>Mastertitelformat bearbeiten</a:t>
            </a:r>
            <a:endParaRPr/>
          </a:p>
        </p:txBody>
      </p:sp>
      <p:sp>
        <p:nvSpPr>
          <p:cNvPr id="998266019" name="Inhaltsplatzhalter 2"/>
          <p:cNvSpPr>
            <a:spLocks noGrp="1"/>
          </p:cNvSpPr>
          <p:nvPr>
            <p:ph idx="1"/>
          </p:nvPr>
        </p:nvSpPr>
        <p:spPr bwMode="auto">
          <a:xfrm>
            <a:off x="401562" y="1825625"/>
            <a:ext cx="10952238" cy="4351338"/>
          </a:xfrm>
        </p:spPr>
        <p:txBody>
          <a:bodyPr/>
          <a:lstStyle>
            <a:lvl1pPr marL="228600" indent="-228600">
              <a:buClr>
                <a:srgbClr val="C1002A"/>
              </a:buClr>
              <a:buFont typeface="Wingdings"/>
              <a:buChar char="§"/>
              <a:defRPr/>
            </a:lvl1pPr>
            <a:lvl2pPr marL="685800" indent="-228600">
              <a:buClr>
                <a:srgbClr val="C1002A"/>
              </a:buClr>
              <a:buFont typeface="Wingdings"/>
              <a:buChar char="§"/>
              <a:defRPr/>
            </a:lvl2pPr>
            <a:lvl3pPr marL="1143000" indent="-228600">
              <a:buClr>
                <a:srgbClr val="C1002A"/>
              </a:buClr>
              <a:buFont typeface="Wingdings"/>
              <a:buChar char="§"/>
              <a:defRPr/>
            </a:lvl3pPr>
            <a:lvl4pPr marL="1600200" indent="-228600">
              <a:buClr>
                <a:srgbClr val="C1002A"/>
              </a:buClr>
              <a:buFont typeface="Wingdings"/>
              <a:buChar char="§"/>
              <a:defRPr/>
            </a:lvl4pPr>
            <a:lvl5pPr marL="2057400" indent="-228600">
              <a:buClr>
                <a:srgbClr val="C1002A"/>
              </a:buClr>
              <a:buFont typeface="Wingdings"/>
              <a:buChar char="§"/>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85901108" name="Datumsplatzhalter 3"/>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defRPr>
            </a:lvl1pPr>
          </a:lstStyle>
          <a:p>
            <a:pPr>
              <a:defRPr/>
            </a:pPr>
            <a:fld id="{6A952E98-4B8E-41F6-9404-57829F43FF54}" type="datetimeFigureOut">
              <a:rPr lang="de-DE"/>
              <a:t>16.06.2025</a:t>
            </a:fld>
            <a:endParaRPr lang="de-DE"/>
          </a:p>
        </p:txBody>
      </p:sp>
      <p:sp>
        <p:nvSpPr>
          <p:cNvPr id="1207858513" name="Fußzeilenplatzhalter 4"/>
          <p:cNvSpPr>
            <a:spLocks noGrp="1"/>
          </p:cNvSpPr>
          <p:nvPr>
            <p:ph type="ftr" sz="quarter" idx="11"/>
          </p:nvPr>
        </p:nvSpPr>
        <p:spPr bwMode="auto">
          <a:xfrm>
            <a:off x="5007591" y="6356350"/>
            <a:ext cx="6106236" cy="365125"/>
          </a:xfrm>
          <a:prstGeom prst="rect">
            <a:avLst/>
          </a:prstGeom>
        </p:spPr>
        <p:txBody>
          <a:bodyPr/>
          <a:lstStyle>
            <a:lvl1pPr algn="r">
              <a:defRPr>
                <a:solidFill>
                  <a:schemeClr val="bg1"/>
                </a:solidFill>
              </a:defRPr>
            </a:lvl1pPr>
          </a:lstStyle>
          <a:p>
            <a:pPr>
              <a:defRPr/>
            </a:pPr>
            <a:endParaRPr lang="de-DE"/>
          </a:p>
        </p:txBody>
      </p:sp>
      <p:sp>
        <p:nvSpPr>
          <p:cNvPr id="878827950" name="Foliennummernplatzhalter 5"/>
          <p:cNvSpPr>
            <a:spLocks noGrp="1"/>
          </p:cNvSpPr>
          <p:nvPr>
            <p:ph type="sldNum" sz="quarter" idx="12"/>
          </p:nvPr>
        </p:nvSpPr>
        <p:spPr bwMode="auto">
          <a:xfrm>
            <a:off x="58003" y="6356350"/>
            <a:ext cx="651681" cy="365125"/>
          </a:xfrm>
          <a:prstGeom prst="rect">
            <a:avLst/>
          </a:prstGeom>
        </p:spPr>
        <p:txBody>
          <a:bodyPr/>
          <a:lstStyle>
            <a:lvl1pPr algn="l">
              <a:defRPr>
                <a:solidFill>
                  <a:schemeClr val="bg1"/>
                </a:solidFill>
              </a:defRPr>
            </a:lvl1pPr>
          </a:lstStyle>
          <a:p>
            <a:pPr>
              <a:defRPr/>
            </a:pPr>
            <a:fld id="{07240774-CFD2-4AB8-B231-46D42DA9185A}" type="slidenum">
              <a:rPr lang="de-DE"/>
              <a:t>‹Nr.›</a:t>
            </a:fld>
            <a:endParaRPr lang="de-DE"/>
          </a:p>
        </p:txBody>
      </p:sp>
      <p:pic>
        <p:nvPicPr>
          <p:cNvPr id="2028184334" name="Grafik 11"/>
          <p:cNvPicPr>
            <a:picLocks noChangeAspect="1"/>
          </p:cNvPicPr>
          <p:nvPr userDrawn="1"/>
        </p:nvPicPr>
        <p:blipFill rotWithShape="1">
          <a:blip r:embed="rId3"/>
          <a:stretch/>
        </p:blipFill>
        <p:spPr bwMode="auto">
          <a:xfrm>
            <a:off x="11378128" y="6307363"/>
            <a:ext cx="464607" cy="44843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Bild - Quadrat rot">
    <p:spTree>
      <p:nvGrpSpPr>
        <p:cNvPr id="1" name=""/>
        <p:cNvGrpSpPr/>
        <p:nvPr/>
      </p:nvGrpSpPr>
      <p:grpSpPr bwMode="auto">
        <a:xfrm>
          <a:off x="0" y="0"/>
          <a:ext cx="0" cy="0"/>
          <a:chOff x="0" y="0"/>
          <a:chExt cx="0" cy="0"/>
        </a:xfrm>
      </p:grpSpPr>
      <p:pic>
        <p:nvPicPr>
          <p:cNvPr id="1060205987" name="Grafik 2" descr="Ein Bild, das drinnen, Gebäude, sitzend, Tisch enthält.&#10;&#10;Automatisch generierte Beschreibung"/>
          <p:cNvPicPr>
            <a:picLocks noChangeAspect="1"/>
          </p:cNvPicPr>
          <p:nvPr userDrawn="1"/>
        </p:nvPicPr>
        <p:blipFill rotWithShape="1">
          <a:blip r:embed="rId2"/>
          <a:stretch/>
        </p:blipFill>
        <p:spPr bwMode="auto">
          <a:xfrm>
            <a:off x="0" y="0"/>
            <a:ext cx="12192000" cy="6202428"/>
          </a:xfrm>
          <a:prstGeom prst="rect">
            <a:avLst/>
          </a:prstGeom>
        </p:spPr>
      </p:pic>
      <p:pic>
        <p:nvPicPr>
          <p:cNvPr id="554612253" name="Grafik 8"/>
          <p:cNvPicPr>
            <a:picLocks noChangeAspect="1"/>
          </p:cNvPicPr>
          <p:nvPr userDrawn="1"/>
        </p:nvPicPr>
        <p:blipFill rotWithShape="1">
          <a:blip r:embed="rId3"/>
          <a:stretch/>
        </p:blipFill>
        <p:spPr bwMode="auto">
          <a:xfrm>
            <a:off x="0" y="6202429"/>
            <a:ext cx="12192000" cy="672965"/>
          </a:xfrm>
          <a:prstGeom prst="rect">
            <a:avLst/>
          </a:prstGeom>
        </p:spPr>
      </p:pic>
      <p:sp>
        <p:nvSpPr>
          <p:cNvPr id="856085398" name="Datumsplatzhalter 3"/>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defRPr>
            </a:lvl1pPr>
          </a:lstStyle>
          <a:p>
            <a:pPr>
              <a:defRPr/>
            </a:pPr>
            <a:fld id="{6A952E98-4B8E-41F6-9404-57829F43FF54}" type="datetimeFigureOut">
              <a:rPr lang="de-DE"/>
              <a:t>16.06.2025</a:t>
            </a:fld>
            <a:endParaRPr lang="de-DE"/>
          </a:p>
        </p:txBody>
      </p:sp>
      <p:sp>
        <p:nvSpPr>
          <p:cNvPr id="772309589" name="Fußzeilenplatzhalter 4"/>
          <p:cNvSpPr>
            <a:spLocks noGrp="1"/>
          </p:cNvSpPr>
          <p:nvPr>
            <p:ph type="ftr" sz="quarter" idx="11"/>
          </p:nvPr>
        </p:nvSpPr>
        <p:spPr bwMode="auto">
          <a:xfrm>
            <a:off x="5007591" y="6356350"/>
            <a:ext cx="6106236" cy="365125"/>
          </a:xfrm>
          <a:prstGeom prst="rect">
            <a:avLst/>
          </a:prstGeom>
        </p:spPr>
        <p:txBody>
          <a:bodyPr/>
          <a:lstStyle>
            <a:lvl1pPr algn="r">
              <a:defRPr>
                <a:solidFill>
                  <a:schemeClr val="bg1"/>
                </a:solidFill>
              </a:defRPr>
            </a:lvl1pPr>
          </a:lstStyle>
          <a:p>
            <a:pPr>
              <a:defRPr/>
            </a:pPr>
            <a:endParaRPr lang="de-DE"/>
          </a:p>
        </p:txBody>
      </p:sp>
      <p:pic>
        <p:nvPicPr>
          <p:cNvPr id="1007183441" name="Grafik 11" descr="Ein Bild, das Becher, Zeichnung enthält.&#10;&#10;Automatisch generierte Beschreibung"/>
          <p:cNvPicPr>
            <a:picLocks noChangeAspect="1"/>
          </p:cNvPicPr>
          <p:nvPr userDrawn="1"/>
        </p:nvPicPr>
        <p:blipFill rotWithShape="1">
          <a:blip r:embed="rId4"/>
          <a:stretch/>
        </p:blipFill>
        <p:spPr bwMode="auto">
          <a:xfrm>
            <a:off x="11423911" y="6325965"/>
            <a:ext cx="554898" cy="425892"/>
          </a:xfrm>
          <a:prstGeom prst="rect">
            <a:avLst/>
          </a:prstGeom>
        </p:spPr>
      </p:pic>
      <p:sp>
        <p:nvSpPr>
          <p:cNvPr id="106374851" name="Foliennummernplatzhalter 5"/>
          <p:cNvSpPr>
            <a:spLocks noGrp="1"/>
          </p:cNvSpPr>
          <p:nvPr>
            <p:ph type="sldNum" sz="quarter" idx="12"/>
          </p:nvPr>
        </p:nvSpPr>
        <p:spPr bwMode="auto">
          <a:xfrm>
            <a:off x="58003" y="6356350"/>
            <a:ext cx="651681" cy="365125"/>
          </a:xfrm>
          <a:prstGeom prst="rect">
            <a:avLst/>
          </a:prstGeom>
        </p:spPr>
        <p:txBody>
          <a:bodyPr/>
          <a:lstStyle>
            <a:lvl1pPr algn="l">
              <a:defRPr>
                <a:solidFill>
                  <a:schemeClr val="bg1"/>
                </a:solidFill>
              </a:defRPr>
            </a:lvl1pPr>
          </a:lstStyle>
          <a:p>
            <a:pPr>
              <a:defRPr/>
            </a:pPr>
            <a:fld id="{07240774-CFD2-4AB8-B231-46D42DA9185A}" type="slidenum">
              <a:rPr lang="de-DE"/>
              <a:t>‹Nr.›</a:t>
            </a:fld>
            <a:endParaRPr lang="de-DE"/>
          </a:p>
        </p:txBody>
      </p:sp>
      <p:sp>
        <p:nvSpPr>
          <p:cNvPr id="153458409" name="Rechteck 13"/>
          <p:cNvSpPr>
            <a:spLocks noChangeAspect="1"/>
          </p:cNvSpPr>
          <p:nvPr userDrawn="1"/>
        </p:nvSpPr>
        <p:spPr bwMode="auto">
          <a:xfrm>
            <a:off x="6540516" y="655572"/>
            <a:ext cx="5153160" cy="5153160"/>
          </a:xfrm>
          <a:prstGeom prst="rect">
            <a:avLst/>
          </a:prstGeom>
          <a:solidFill>
            <a:srgbClr val="C10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de-DE" sz="2100"/>
          </a:p>
        </p:txBody>
      </p:sp>
      <p:sp>
        <p:nvSpPr>
          <p:cNvPr id="1959449449" name="Titel 1"/>
          <p:cNvSpPr>
            <a:spLocks noGrp="1"/>
          </p:cNvSpPr>
          <p:nvPr>
            <p:ph type="ctrTitle"/>
          </p:nvPr>
        </p:nvSpPr>
        <p:spPr bwMode="auto">
          <a:xfrm>
            <a:off x="6684844" y="990610"/>
            <a:ext cx="5016516" cy="2001459"/>
          </a:xfrm>
        </p:spPr>
        <p:txBody>
          <a:bodyPr anchor="t" anchorCtr="0">
            <a:normAutofit/>
          </a:bodyPr>
          <a:lstStyle>
            <a:lvl1pPr algn="l">
              <a:defRPr sz="3200" cap="all">
                <a:solidFill>
                  <a:schemeClr val="bg1"/>
                </a:solidFill>
                <a:latin typeface="Noto Sans "/>
                <a:ea typeface="Noto Sans regular"/>
                <a:cs typeface="Noto Sans regular"/>
              </a:defRPr>
            </a:lvl1pPr>
          </a:lstStyle>
          <a:p>
            <a:pPr>
              <a:defRPr/>
            </a:pPr>
            <a:r>
              <a:rPr lang="de-DE"/>
              <a:t>Mastertitelformat bearbeiten</a:t>
            </a:r>
            <a:endParaRPr/>
          </a:p>
        </p:txBody>
      </p:sp>
      <p:sp>
        <p:nvSpPr>
          <p:cNvPr id="1365655985" name="Untertitel 2"/>
          <p:cNvSpPr>
            <a:spLocks noGrp="1"/>
          </p:cNvSpPr>
          <p:nvPr>
            <p:ph type="subTitle" idx="1"/>
          </p:nvPr>
        </p:nvSpPr>
        <p:spPr bwMode="auto">
          <a:xfrm>
            <a:off x="6684844" y="4254500"/>
            <a:ext cx="4739067" cy="12827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pic>
        <p:nvPicPr>
          <p:cNvPr id="2003516738" name="Grafik 14"/>
          <p:cNvPicPr>
            <a:picLocks noChangeAspect="1"/>
          </p:cNvPicPr>
          <p:nvPr userDrawn="1"/>
        </p:nvPicPr>
        <p:blipFill rotWithShape="1">
          <a:blip r:embed="rId5"/>
          <a:stretch/>
        </p:blipFill>
        <p:spPr bwMode="auto">
          <a:xfrm>
            <a:off x="11378128" y="6307363"/>
            <a:ext cx="464607" cy="44843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Bild quadratisch">
    <p:spTree>
      <p:nvGrpSpPr>
        <p:cNvPr id="1" name=""/>
        <p:cNvGrpSpPr/>
        <p:nvPr/>
      </p:nvGrpSpPr>
      <p:grpSpPr bwMode="auto">
        <a:xfrm>
          <a:off x="0" y="0"/>
          <a:ext cx="0" cy="0"/>
          <a:chOff x="0" y="0"/>
          <a:chExt cx="0" cy="0"/>
        </a:xfrm>
      </p:grpSpPr>
      <p:pic>
        <p:nvPicPr>
          <p:cNvPr id="527969746" name="Grafik 2"/>
          <p:cNvPicPr>
            <a:picLocks noChangeAspect="1"/>
          </p:cNvPicPr>
          <p:nvPr userDrawn="1"/>
        </p:nvPicPr>
        <p:blipFill rotWithShape="1">
          <a:blip r:embed="rId2"/>
          <a:stretch/>
        </p:blipFill>
        <p:spPr bwMode="auto">
          <a:xfrm>
            <a:off x="6096000" y="0"/>
            <a:ext cx="6096000" cy="6202428"/>
          </a:xfrm>
          <a:prstGeom prst="rect">
            <a:avLst/>
          </a:prstGeom>
        </p:spPr>
      </p:pic>
      <p:pic>
        <p:nvPicPr>
          <p:cNvPr id="1350094079" name="Grafik 8"/>
          <p:cNvPicPr>
            <a:picLocks noChangeAspect="1"/>
          </p:cNvPicPr>
          <p:nvPr userDrawn="1"/>
        </p:nvPicPr>
        <p:blipFill rotWithShape="1">
          <a:blip r:embed="rId3"/>
          <a:stretch/>
        </p:blipFill>
        <p:spPr bwMode="auto">
          <a:xfrm>
            <a:off x="0" y="6202429"/>
            <a:ext cx="12192000" cy="672965"/>
          </a:xfrm>
          <a:prstGeom prst="rect">
            <a:avLst/>
          </a:prstGeom>
        </p:spPr>
      </p:pic>
      <p:sp>
        <p:nvSpPr>
          <p:cNvPr id="1436585805" name="Datumsplatzhalter 3"/>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defRPr>
            </a:lvl1pPr>
          </a:lstStyle>
          <a:p>
            <a:pPr>
              <a:defRPr/>
            </a:pPr>
            <a:fld id="{6A952E98-4B8E-41F6-9404-57829F43FF54}" type="datetimeFigureOut">
              <a:rPr lang="de-DE"/>
              <a:t>16.06.2025</a:t>
            </a:fld>
            <a:endParaRPr lang="de-DE"/>
          </a:p>
        </p:txBody>
      </p:sp>
      <p:sp>
        <p:nvSpPr>
          <p:cNvPr id="313425727" name="Fußzeilenplatzhalter 4"/>
          <p:cNvSpPr>
            <a:spLocks noGrp="1"/>
          </p:cNvSpPr>
          <p:nvPr>
            <p:ph type="ftr" sz="quarter" idx="11"/>
          </p:nvPr>
        </p:nvSpPr>
        <p:spPr bwMode="auto">
          <a:xfrm>
            <a:off x="5007591" y="6356350"/>
            <a:ext cx="6106236" cy="365125"/>
          </a:xfrm>
          <a:prstGeom prst="rect">
            <a:avLst/>
          </a:prstGeom>
        </p:spPr>
        <p:txBody>
          <a:bodyPr/>
          <a:lstStyle>
            <a:lvl1pPr algn="r">
              <a:defRPr>
                <a:solidFill>
                  <a:schemeClr val="bg1"/>
                </a:solidFill>
              </a:defRPr>
            </a:lvl1pPr>
          </a:lstStyle>
          <a:p>
            <a:pPr>
              <a:defRPr/>
            </a:pPr>
            <a:endParaRPr lang="de-DE"/>
          </a:p>
        </p:txBody>
      </p:sp>
      <p:sp>
        <p:nvSpPr>
          <p:cNvPr id="855151805" name="Foliennummernplatzhalter 5"/>
          <p:cNvSpPr>
            <a:spLocks noGrp="1"/>
          </p:cNvSpPr>
          <p:nvPr>
            <p:ph type="sldNum" sz="quarter" idx="12"/>
          </p:nvPr>
        </p:nvSpPr>
        <p:spPr bwMode="auto">
          <a:xfrm>
            <a:off x="58003" y="6356350"/>
            <a:ext cx="651681" cy="365125"/>
          </a:xfrm>
          <a:prstGeom prst="rect">
            <a:avLst/>
          </a:prstGeom>
        </p:spPr>
        <p:txBody>
          <a:bodyPr/>
          <a:lstStyle>
            <a:lvl1pPr algn="l">
              <a:defRPr>
                <a:solidFill>
                  <a:schemeClr val="bg1"/>
                </a:solidFill>
              </a:defRPr>
            </a:lvl1pPr>
          </a:lstStyle>
          <a:p>
            <a:pPr>
              <a:defRPr/>
            </a:pPr>
            <a:fld id="{07240774-CFD2-4AB8-B231-46D42DA9185A}" type="slidenum">
              <a:rPr lang="de-DE"/>
              <a:t>‹Nr.›</a:t>
            </a:fld>
            <a:endParaRPr lang="de-DE"/>
          </a:p>
        </p:txBody>
      </p:sp>
      <p:sp>
        <p:nvSpPr>
          <p:cNvPr id="1480900448" name="Titel 1"/>
          <p:cNvSpPr>
            <a:spLocks noGrp="1"/>
          </p:cNvSpPr>
          <p:nvPr>
            <p:ph type="ctrTitle"/>
          </p:nvPr>
        </p:nvSpPr>
        <p:spPr bwMode="auto">
          <a:xfrm>
            <a:off x="303094" y="495311"/>
            <a:ext cx="5424606" cy="1195310"/>
          </a:xfrm>
        </p:spPr>
        <p:txBody>
          <a:bodyPr anchor="t" anchorCtr="0">
            <a:normAutofit/>
          </a:bodyPr>
          <a:lstStyle>
            <a:lvl1pPr algn="l">
              <a:defRPr sz="3200" cap="all">
                <a:solidFill>
                  <a:srgbClr val="C1002A"/>
                </a:solidFill>
                <a:latin typeface="Noto Sans "/>
                <a:ea typeface="Noto Sans regular"/>
                <a:cs typeface="Noto Sans regular"/>
              </a:defRPr>
            </a:lvl1pPr>
          </a:lstStyle>
          <a:p>
            <a:pPr>
              <a:defRPr/>
            </a:pPr>
            <a:r>
              <a:rPr lang="de-DE"/>
              <a:t>Mastertitelformat bearbeiten</a:t>
            </a:r>
            <a:endParaRPr/>
          </a:p>
        </p:txBody>
      </p:sp>
      <p:sp>
        <p:nvSpPr>
          <p:cNvPr id="1081555003" name="Untertitel 2"/>
          <p:cNvSpPr>
            <a:spLocks noGrp="1"/>
          </p:cNvSpPr>
          <p:nvPr>
            <p:ph type="subTitle" idx="1"/>
          </p:nvPr>
        </p:nvSpPr>
        <p:spPr bwMode="auto">
          <a:xfrm>
            <a:off x="303094" y="1955800"/>
            <a:ext cx="5532556" cy="3981450"/>
          </a:xfrm>
        </p:spPr>
        <p:txBody>
          <a:bodyPr/>
          <a:lstStyle>
            <a:lvl1pPr marL="0" indent="0" algn="l">
              <a:buNone/>
              <a:defRPr sz="2400">
                <a:solidFill>
                  <a:srgbClr val="6363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pic>
        <p:nvPicPr>
          <p:cNvPr id="522854107" name="Grafik 13"/>
          <p:cNvPicPr>
            <a:picLocks noChangeAspect="1"/>
          </p:cNvPicPr>
          <p:nvPr userDrawn="1"/>
        </p:nvPicPr>
        <p:blipFill rotWithShape="1">
          <a:blip r:embed="rId4"/>
          <a:stretch/>
        </p:blipFill>
        <p:spPr bwMode="auto">
          <a:xfrm>
            <a:off x="11378128" y="6307363"/>
            <a:ext cx="464607" cy="44843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Bild quadratisch Aufzählung">
    <p:spTree>
      <p:nvGrpSpPr>
        <p:cNvPr id="1" name=""/>
        <p:cNvGrpSpPr/>
        <p:nvPr/>
      </p:nvGrpSpPr>
      <p:grpSpPr bwMode="auto">
        <a:xfrm>
          <a:off x="0" y="0"/>
          <a:ext cx="0" cy="0"/>
          <a:chOff x="0" y="0"/>
          <a:chExt cx="0" cy="0"/>
        </a:xfrm>
      </p:grpSpPr>
      <p:pic>
        <p:nvPicPr>
          <p:cNvPr id="1523682816" name="Grafik 2"/>
          <p:cNvPicPr>
            <a:picLocks noChangeAspect="1"/>
          </p:cNvPicPr>
          <p:nvPr userDrawn="1"/>
        </p:nvPicPr>
        <p:blipFill rotWithShape="1">
          <a:blip r:embed="rId2"/>
          <a:stretch/>
        </p:blipFill>
        <p:spPr bwMode="auto">
          <a:xfrm>
            <a:off x="6096000" y="0"/>
            <a:ext cx="6096000" cy="6202428"/>
          </a:xfrm>
          <a:prstGeom prst="rect">
            <a:avLst/>
          </a:prstGeom>
        </p:spPr>
      </p:pic>
      <p:pic>
        <p:nvPicPr>
          <p:cNvPr id="129182227" name="Grafik 8"/>
          <p:cNvPicPr>
            <a:picLocks noChangeAspect="1"/>
          </p:cNvPicPr>
          <p:nvPr userDrawn="1"/>
        </p:nvPicPr>
        <p:blipFill rotWithShape="1">
          <a:blip r:embed="rId3"/>
          <a:stretch/>
        </p:blipFill>
        <p:spPr bwMode="auto">
          <a:xfrm>
            <a:off x="0" y="6202429"/>
            <a:ext cx="12192000" cy="672965"/>
          </a:xfrm>
          <a:prstGeom prst="rect">
            <a:avLst/>
          </a:prstGeom>
        </p:spPr>
      </p:pic>
      <p:sp>
        <p:nvSpPr>
          <p:cNvPr id="633021955" name="Datumsplatzhalter 3"/>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defRPr>
            </a:lvl1pPr>
          </a:lstStyle>
          <a:p>
            <a:pPr>
              <a:defRPr/>
            </a:pPr>
            <a:fld id="{6A952E98-4B8E-41F6-9404-57829F43FF54}" type="datetimeFigureOut">
              <a:rPr lang="de-DE"/>
              <a:t>16.06.2025</a:t>
            </a:fld>
            <a:endParaRPr lang="de-DE"/>
          </a:p>
        </p:txBody>
      </p:sp>
      <p:sp>
        <p:nvSpPr>
          <p:cNvPr id="940608254" name="Fußzeilenplatzhalter 4"/>
          <p:cNvSpPr>
            <a:spLocks noGrp="1"/>
          </p:cNvSpPr>
          <p:nvPr>
            <p:ph type="ftr" sz="quarter" idx="11"/>
          </p:nvPr>
        </p:nvSpPr>
        <p:spPr bwMode="auto">
          <a:xfrm>
            <a:off x="5007591" y="6356350"/>
            <a:ext cx="6106236" cy="365125"/>
          </a:xfrm>
          <a:prstGeom prst="rect">
            <a:avLst/>
          </a:prstGeom>
        </p:spPr>
        <p:txBody>
          <a:bodyPr/>
          <a:lstStyle>
            <a:lvl1pPr algn="r">
              <a:defRPr>
                <a:solidFill>
                  <a:schemeClr val="bg1"/>
                </a:solidFill>
              </a:defRPr>
            </a:lvl1pPr>
          </a:lstStyle>
          <a:p>
            <a:pPr>
              <a:defRPr/>
            </a:pPr>
            <a:endParaRPr lang="de-DE"/>
          </a:p>
        </p:txBody>
      </p:sp>
      <p:sp>
        <p:nvSpPr>
          <p:cNvPr id="362080818" name="Foliennummernplatzhalter 5"/>
          <p:cNvSpPr>
            <a:spLocks noGrp="1"/>
          </p:cNvSpPr>
          <p:nvPr>
            <p:ph type="sldNum" sz="quarter" idx="12"/>
          </p:nvPr>
        </p:nvSpPr>
        <p:spPr bwMode="auto">
          <a:xfrm>
            <a:off x="58003" y="6356350"/>
            <a:ext cx="651681" cy="365125"/>
          </a:xfrm>
          <a:prstGeom prst="rect">
            <a:avLst/>
          </a:prstGeom>
        </p:spPr>
        <p:txBody>
          <a:bodyPr/>
          <a:lstStyle>
            <a:lvl1pPr algn="l">
              <a:defRPr>
                <a:solidFill>
                  <a:schemeClr val="bg1"/>
                </a:solidFill>
              </a:defRPr>
            </a:lvl1pPr>
          </a:lstStyle>
          <a:p>
            <a:pPr>
              <a:defRPr/>
            </a:pPr>
            <a:fld id="{07240774-CFD2-4AB8-B231-46D42DA9185A}" type="slidenum">
              <a:rPr lang="de-DE"/>
              <a:t>‹Nr.›</a:t>
            </a:fld>
            <a:endParaRPr lang="de-DE"/>
          </a:p>
        </p:txBody>
      </p:sp>
      <p:sp>
        <p:nvSpPr>
          <p:cNvPr id="1161962409" name="Titel 1"/>
          <p:cNvSpPr>
            <a:spLocks noGrp="1"/>
          </p:cNvSpPr>
          <p:nvPr>
            <p:ph type="ctrTitle"/>
          </p:nvPr>
        </p:nvSpPr>
        <p:spPr bwMode="auto">
          <a:xfrm>
            <a:off x="303094" y="495311"/>
            <a:ext cx="5424606" cy="1195310"/>
          </a:xfrm>
        </p:spPr>
        <p:txBody>
          <a:bodyPr anchor="t" anchorCtr="0">
            <a:normAutofit/>
          </a:bodyPr>
          <a:lstStyle>
            <a:lvl1pPr algn="l">
              <a:defRPr sz="3200" cap="all">
                <a:solidFill>
                  <a:srgbClr val="C1002A"/>
                </a:solidFill>
                <a:latin typeface="Noto Sans "/>
                <a:ea typeface="Noto Sans regular"/>
                <a:cs typeface="Noto Sans regular"/>
              </a:defRPr>
            </a:lvl1pPr>
          </a:lstStyle>
          <a:p>
            <a:pPr>
              <a:defRPr/>
            </a:pPr>
            <a:r>
              <a:rPr lang="de-DE"/>
              <a:t>Mastertitelformat bearbeiten</a:t>
            </a:r>
            <a:endParaRPr/>
          </a:p>
        </p:txBody>
      </p:sp>
      <p:sp>
        <p:nvSpPr>
          <p:cNvPr id="1709874815" name="Untertitel 2"/>
          <p:cNvSpPr>
            <a:spLocks noGrp="1"/>
          </p:cNvSpPr>
          <p:nvPr>
            <p:ph type="subTitle" idx="1"/>
          </p:nvPr>
        </p:nvSpPr>
        <p:spPr bwMode="auto">
          <a:xfrm>
            <a:off x="303094" y="1955800"/>
            <a:ext cx="5532556" cy="3981450"/>
          </a:xfrm>
        </p:spPr>
        <p:txBody>
          <a:bodyPr/>
          <a:lstStyle>
            <a:lvl1pPr marL="342900" indent="-342900" algn="l">
              <a:buClr>
                <a:srgbClr val="C1002A"/>
              </a:buClr>
              <a:buFont typeface="Wingdings"/>
              <a:buChar char="§"/>
              <a:defRPr sz="2400">
                <a:solidFill>
                  <a:srgbClr val="6363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a:p>
            <a:pPr>
              <a:defRPr/>
            </a:pPr>
            <a:r>
              <a:rPr lang="de-DE"/>
              <a:t>Ööö</a:t>
            </a:r>
            <a:endParaRPr/>
          </a:p>
          <a:p>
            <a:pPr>
              <a:defRPr/>
            </a:pPr>
            <a:r>
              <a:rPr lang="de-DE"/>
              <a:t>Ooo</a:t>
            </a:r>
            <a:endParaRPr/>
          </a:p>
          <a:p>
            <a:pPr>
              <a:defRPr/>
            </a:pPr>
            <a:r>
              <a:rPr lang="de-DE"/>
              <a:t>Ppp</a:t>
            </a:r>
            <a:endParaRPr/>
          </a:p>
          <a:p>
            <a:pPr>
              <a:defRPr/>
            </a:pPr>
            <a:r>
              <a:rPr lang="de-DE"/>
              <a:t>ggg</a:t>
            </a:r>
            <a:endParaRPr/>
          </a:p>
        </p:txBody>
      </p:sp>
      <p:pic>
        <p:nvPicPr>
          <p:cNvPr id="746207305" name="Grafik 13"/>
          <p:cNvPicPr>
            <a:picLocks noChangeAspect="1"/>
          </p:cNvPicPr>
          <p:nvPr userDrawn="1"/>
        </p:nvPicPr>
        <p:blipFill rotWithShape="1">
          <a:blip r:embed="rId4"/>
          <a:stretch/>
        </p:blipFill>
        <p:spPr bwMode="auto">
          <a:xfrm>
            <a:off x="11378128" y="6307363"/>
            <a:ext cx="464607" cy="44843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Klammer Aufzählung">
    <p:spTree>
      <p:nvGrpSpPr>
        <p:cNvPr id="1" name=""/>
        <p:cNvGrpSpPr/>
        <p:nvPr/>
      </p:nvGrpSpPr>
      <p:grpSpPr bwMode="auto">
        <a:xfrm>
          <a:off x="0" y="0"/>
          <a:ext cx="0" cy="0"/>
          <a:chOff x="0" y="0"/>
          <a:chExt cx="0" cy="0"/>
        </a:xfrm>
      </p:grpSpPr>
      <p:pic>
        <p:nvPicPr>
          <p:cNvPr id="97372635" name="Grafik 3"/>
          <p:cNvPicPr>
            <a:picLocks noChangeAspect="1"/>
          </p:cNvPicPr>
          <p:nvPr userDrawn="1"/>
        </p:nvPicPr>
        <p:blipFill rotWithShape="1">
          <a:blip r:embed="rId2"/>
          <a:stretch/>
        </p:blipFill>
        <p:spPr bwMode="auto">
          <a:xfrm>
            <a:off x="383843" y="4966766"/>
            <a:ext cx="12192000" cy="854826"/>
          </a:xfrm>
          <a:prstGeom prst="rect">
            <a:avLst/>
          </a:prstGeom>
        </p:spPr>
      </p:pic>
      <p:pic>
        <p:nvPicPr>
          <p:cNvPr id="555528109" name="Grafik 2"/>
          <p:cNvPicPr>
            <a:picLocks noChangeAspect="1"/>
          </p:cNvPicPr>
          <p:nvPr userDrawn="1"/>
        </p:nvPicPr>
        <p:blipFill rotWithShape="1">
          <a:blip r:embed="rId3"/>
          <a:stretch/>
        </p:blipFill>
        <p:spPr bwMode="auto">
          <a:xfrm>
            <a:off x="-24547" y="441732"/>
            <a:ext cx="6096000" cy="883899"/>
          </a:xfrm>
          <a:prstGeom prst="rect">
            <a:avLst/>
          </a:prstGeom>
        </p:spPr>
      </p:pic>
      <p:pic>
        <p:nvPicPr>
          <p:cNvPr id="1869444920" name="Grafik 8"/>
          <p:cNvPicPr>
            <a:picLocks noChangeAspect="1"/>
          </p:cNvPicPr>
          <p:nvPr userDrawn="1"/>
        </p:nvPicPr>
        <p:blipFill rotWithShape="1">
          <a:blip r:embed="rId4"/>
          <a:stretch/>
        </p:blipFill>
        <p:spPr bwMode="auto">
          <a:xfrm>
            <a:off x="0" y="6202429"/>
            <a:ext cx="12192000" cy="672965"/>
          </a:xfrm>
          <a:prstGeom prst="rect">
            <a:avLst/>
          </a:prstGeom>
        </p:spPr>
      </p:pic>
      <p:sp>
        <p:nvSpPr>
          <p:cNvPr id="74561832" name="Datumsplatzhalter 3"/>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defRPr>
            </a:lvl1pPr>
          </a:lstStyle>
          <a:p>
            <a:pPr>
              <a:defRPr/>
            </a:pPr>
            <a:fld id="{6A952E98-4B8E-41F6-9404-57829F43FF54}" type="datetimeFigureOut">
              <a:rPr lang="de-DE"/>
              <a:t>16.06.2025</a:t>
            </a:fld>
            <a:endParaRPr lang="de-DE"/>
          </a:p>
        </p:txBody>
      </p:sp>
      <p:sp>
        <p:nvSpPr>
          <p:cNvPr id="1588463191" name="Fußzeilenplatzhalter 4"/>
          <p:cNvSpPr>
            <a:spLocks noGrp="1"/>
          </p:cNvSpPr>
          <p:nvPr>
            <p:ph type="ftr" sz="quarter" idx="11"/>
          </p:nvPr>
        </p:nvSpPr>
        <p:spPr bwMode="auto">
          <a:xfrm>
            <a:off x="5007591" y="6356350"/>
            <a:ext cx="6106236" cy="365125"/>
          </a:xfrm>
          <a:prstGeom prst="rect">
            <a:avLst/>
          </a:prstGeom>
        </p:spPr>
        <p:txBody>
          <a:bodyPr/>
          <a:lstStyle>
            <a:lvl1pPr algn="r">
              <a:defRPr>
                <a:solidFill>
                  <a:schemeClr val="bg1"/>
                </a:solidFill>
              </a:defRPr>
            </a:lvl1pPr>
          </a:lstStyle>
          <a:p>
            <a:pPr>
              <a:defRPr/>
            </a:pPr>
            <a:endParaRPr lang="de-DE"/>
          </a:p>
        </p:txBody>
      </p:sp>
      <p:sp>
        <p:nvSpPr>
          <p:cNvPr id="836239316" name="Foliennummernplatzhalter 5"/>
          <p:cNvSpPr>
            <a:spLocks noGrp="1"/>
          </p:cNvSpPr>
          <p:nvPr>
            <p:ph type="sldNum" sz="quarter" idx="12"/>
          </p:nvPr>
        </p:nvSpPr>
        <p:spPr bwMode="auto">
          <a:xfrm>
            <a:off x="58003" y="6356350"/>
            <a:ext cx="690142" cy="365125"/>
          </a:xfrm>
          <a:prstGeom prst="rect">
            <a:avLst/>
          </a:prstGeom>
        </p:spPr>
        <p:txBody>
          <a:bodyPr/>
          <a:lstStyle>
            <a:lvl1pPr algn="l">
              <a:defRPr>
                <a:solidFill>
                  <a:schemeClr val="bg1"/>
                </a:solidFill>
              </a:defRPr>
            </a:lvl1pPr>
          </a:lstStyle>
          <a:p>
            <a:pPr>
              <a:defRPr/>
            </a:pPr>
            <a:fld id="{07240774-CFD2-4AB8-B231-46D42DA9185A}" type="slidenum">
              <a:rPr lang="de-DE"/>
              <a:t>‹Nr.›</a:t>
            </a:fld>
            <a:endParaRPr lang="de-DE"/>
          </a:p>
        </p:txBody>
      </p:sp>
      <p:sp>
        <p:nvSpPr>
          <p:cNvPr id="108098961" name="Titel 1"/>
          <p:cNvSpPr>
            <a:spLocks noGrp="1"/>
          </p:cNvSpPr>
          <p:nvPr>
            <p:ph type="ctrTitle"/>
          </p:nvPr>
        </p:nvSpPr>
        <p:spPr bwMode="auto">
          <a:xfrm>
            <a:off x="838198" y="1971065"/>
            <a:ext cx="4718051" cy="2912084"/>
          </a:xfrm>
        </p:spPr>
        <p:txBody>
          <a:bodyPr anchor="t" anchorCtr="0">
            <a:normAutofit/>
          </a:bodyPr>
          <a:lstStyle>
            <a:lvl1pPr algn="l">
              <a:defRPr sz="3200" cap="all">
                <a:solidFill>
                  <a:srgbClr val="C1002A"/>
                </a:solidFill>
                <a:latin typeface="Noto Sans "/>
                <a:ea typeface="Noto Sans regular"/>
                <a:cs typeface="Noto Sans regular"/>
              </a:defRPr>
            </a:lvl1pPr>
          </a:lstStyle>
          <a:p>
            <a:pPr>
              <a:defRPr/>
            </a:pPr>
            <a:r>
              <a:rPr lang="de-DE"/>
              <a:t>Mastertitelformat bearbeiten</a:t>
            </a:r>
            <a:endParaRPr/>
          </a:p>
        </p:txBody>
      </p:sp>
      <p:sp>
        <p:nvSpPr>
          <p:cNvPr id="295413447" name="Untertitel 2"/>
          <p:cNvSpPr>
            <a:spLocks noGrp="1"/>
          </p:cNvSpPr>
          <p:nvPr>
            <p:ph type="subTitle" idx="1"/>
          </p:nvPr>
        </p:nvSpPr>
        <p:spPr bwMode="auto">
          <a:xfrm>
            <a:off x="6348294" y="1971065"/>
            <a:ext cx="5532556" cy="3140685"/>
          </a:xfrm>
        </p:spPr>
        <p:txBody>
          <a:bodyPr/>
          <a:lstStyle>
            <a:lvl1pPr marL="342900" indent="-342900" algn="l">
              <a:buClr>
                <a:srgbClr val="C1002A"/>
              </a:buClr>
              <a:buFont typeface="Wingdings"/>
              <a:buChar char="§"/>
              <a:defRPr sz="2400">
                <a:solidFill>
                  <a:srgbClr val="6363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a:p>
            <a:pPr>
              <a:defRPr/>
            </a:pPr>
            <a:r>
              <a:rPr lang="de-DE"/>
              <a:t>Ööö</a:t>
            </a:r>
            <a:endParaRPr/>
          </a:p>
          <a:p>
            <a:pPr>
              <a:defRPr/>
            </a:pPr>
            <a:r>
              <a:rPr lang="de-DE"/>
              <a:t>Ooo</a:t>
            </a:r>
            <a:endParaRPr/>
          </a:p>
          <a:p>
            <a:pPr>
              <a:defRPr/>
            </a:pPr>
            <a:r>
              <a:rPr lang="de-DE"/>
              <a:t>Ppp</a:t>
            </a:r>
            <a:endParaRPr/>
          </a:p>
          <a:p>
            <a:pPr>
              <a:defRPr/>
            </a:pPr>
            <a:r>
              <a:rPr lang="de-DE"/>
              <a:t>ggg</a:t>
            </a:r>
            <a:endParaRPr/>
          </a:p>
        </p:txBody>
      </p:sp>
      <p:pic>
        <p:nvPicPr>
          <p:cNvPr id="412383762" name="Grafik 13"/>
          <p:cNvPicPr>
            <a:picLocks noChangeAspect="1"/>
          </p:cNvPicPr>
          <p:nvPr userDrawn="1"/>
        </p:nvPicPr>
        <p:blipFill rotWithShape="1">
          <a:blip r:embed="rId5"/>
          <a:stretch/>
        </p:blipFill>
        <p:spPr bwMode="auto">
          <a:xfrm>
            <a:off x="11378128" y="6307363"/>
            <a:ext cx="464607" cy="44843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Klammer Text">
    <p:spTree>
      <p:nvGrpSpPr>
        <p:cNvPr id="1" name=""/>
        <p:cNvGrpSpPr/>
        <p:nvPr/>
      </p:nvGrpSpPr>
      <p:grpSpPr bwMode="auto">
        <a:xfrm>
          <a:off x="0" y="0"/>
          <a:ext cx="0" cy="0"/>
          <a:chOff x="0" y="0"/>
          <a:chExt cx="0" cy="0"/>
        </a:xfrm>
      </p:grpSpPr>
      <p:pic>
        <p:nvPicPr>
          <p:cNvPr id="1757207679" name="Grafik 3"/>
          <p:cNvPicPr>
            <a:picLocks noChangeAspect="1"/>
          </p:cNvPicPr>
          <p:nvPr userDrawn="1"/>
        </p:nvPicPr>
        <p:blipFill rotWithShape="1">
          <a:blip r:embed="rId2"/>
          <a:stretch/>
        </p:blipFill>
        <p:spPr bwMode="auto">
          <a:xfrm>
            <a:off x="383843" y="4966766"/>
            <a:ext cx="12192000" cy="854826"/>
          </a:xfrm>
          <a:prstGeom prst="rect">
            <a:avLst/>
          </a:prstGeom>
        </p:spPr>
      </p:pic>
      <p:pic>
        <p:nvPicPr>
          <p:cNvPr id="2096406895" name="Grafik 2"/>
          <p:cNvPicPr>
            <a:picLocks noChangeAspect="1"/>
          </p:cNvPicPr>
          <p:nvPr userDrawn="1"/>
        </p:nvPicPr>
        <p:blipFill rotWithShape="1">
          <a:blip r:embed="rId3"/>
          <a:stretch/>
        </p:blipFill>
        <p:spPr bwMode="auto">
          <a:xfrm>
            <a:off x="-24547" y="441732"/>
            <a:ext cx="6096000" cy="883899"/>
          </a:xfrm>
          <a:prstGeom prst="rect">
            <a:avLst/>
          </a:prstGeom>
        </p:spPr>
      </p:pic>
      <p:pic>
        <p:nvPicPr>
          <p:cNvPr id="1070089605" name="Grafik 8"/>
          <p:cNvPicPr>
            <a:picLocks noChangeAspect="1"/>
          </p:cNvPicPr>
          <p:nvPr userDrawn="1"/>
        </p:nvPicPr>
        <p:blipFill rotWithShape="1">
          <a:blip r:embed="rId4"/>
          <a:stretch/>
        </p:blipFill>
        <p:spPr bwMode="auto">
          <a:xfrm>
            <a:off x="0" y="6202429"/>
            <a:ext cx="12192000" cy="672965"/>
          </a:xfrm>
          <a:prstGeom prst="rect">
            <a:avLst/>
          </a:prstGeom>
        </p:spPr>
      </p:pic>
      <p:sp>
        <p:nvSpPr>
          <p:cNvPr id="1689548511" name="Datumsplatzhalter 3"/>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defRPr>
            </a:lvl1pPr>
          </a:lstStyle>
          <a:p>
            <a:pPr>
              <a:defRPr/>
            </a:pPr>
            <a:fld id="{6A952E98-4B8E-41F6-9404-57829F43FF54}" type="datetimeFigureOut">
              <a:rPr lang="de-DE"/>
              <a:t>16.06.2025</a:t>
            </a:fld>
            <a:endParaRPr lang="de-DE"/>
          </a:p>
        </p:txBody>
      </p:sp>
      <p:sp>
        <p:nvSpPr>
          <p:cNvPr id="409133256" name="Fußzeilenplatzhalter 4"/>
          <p:cNvSpPr>
            <a:spLocks noGrp="1"/>
          </p:cNvSpPr>
          <p:nvPr>
            <p:ph type="ftr" sz="quarter" idx="11"/>
          </p:nvPr>
        </p:nvSpPr>
        <p:spPr bwMode="auto">
          <a:xfrm>
            <a:off x="5007591" y="6356350"/>
            <a:ext cx="6106236" cy="365125"/>
          </a:xfrm>
          <a:prstGeom prst="rect">
            <a:avLst/>
          </a:prstGeom>
        </p:spPr>
        <p:txBody>
          <a:bodyPr/>
          <a:lstStyle>
            <a:lvl1pPr algn="r">
              <a:defRPr>
                <a:solidFill>
                  <a:schemeClr val="bg1"/>
                </a:solidFill>
              </a:defRPr>
            </a:lvl1pPr>
          </a:lstStyle>
          <a:p>
            <a:pPr>
              <a:defRPr/>
            </a:pPr>
            <a:endParaRPr lang="de-DE"/>
          </a:p>
        </p:txBody>
      </p:sp>
      <p:sp>
        <p:nvSpPr>
          <p:cNvPr id="771450346" name="Foliennummernplatzhalter 5"/>
          <p:cNvSpPr>
            <a:spLocks noGrp="1"/>
          </p:cNvSpPr>
          <p:nvPr>
            <p:ph type="sldNum" sz="quarter" idx="12"/>
          </p:nvPr>
        </p:nvSpPr>
        <p:spPr bwMode="auto">
          <a:xfrm>
            <a:off x="58003" y="6356350"/>
            <a:ext cx="780196" cy="365125"/>
          </a:xfrm>
          <a:prstGeom prst="rect">
            <a:avLst/>
          </a:prstGeom>
        </p:spPr>
        <p:txBody>
          <a:bodyPr/>
          <a:lstStyle>
            <a:lvl1pPr algn="l">
              <a:defRPr>
                <a:solidFill>
                  <a:schemeClr val="bg1"/>
                </a:solidFill>
              </a:defRPr>
            </a:lvl1pPr>
          </a:lstStyle>
          <a:p>
            <a:pPr>
              <a:defRPr/>
            </a:pPr>
            <a:fld id="{07240774-CFD2-4AB8-B231-46D42DA9185A}" type="slidenum">
              <a:rPr lang="de-DE"/>
              <a:t>‹Nr.›</a:t>
            </a:fld>
            <a:endParaRPr lang="de-DE"/>
          </a:p>
        </p:txBody>
      </p:sp>
      <p:sp>
        <p:nvSpPr>
          <p:cNvPr id="1713108623" name="Titel 1"/>
          <p:cNvSpPr>
            <a:spLocks noGrp="1"/>
          </p:cNvSpPr>
          <p:nvPr>
            <p:ph type="ctrTitle"/>
          </p:nvPr>
        </p:nvSpPr>
        <p:spPr bwMode="auto">
          <a:xfrm>
            <a:off x="838198" y="1971065"/>
            <a:ext cx="4718051" cy="2912084"/>
          </a:xfrm>
        </p:spPr>
        <p:txBody>
          <a:bodyPr anchor="t" anchorCtr="0">
            <a:normAutofit/>
          </a:bodyPr>
          <a:lstStyle>
            <a:lvl1pPr algn="ctr">
              <a:lnSpc>
                <a:spcPct val="100000"/>
              </a:lnSpc>
              <a:defRPr sz="3200" cap="all">
                <a:solidFill>
                  <a:srgbClr val="636363"/>
                </a:solidFill>
                <a:latin typeface="Noto Sans "/>
                <a:ea typeface="Noto Sans regular"/>
                <a:cs typeface="Noto Sans regular"/>
              </a:defRPr>
            </a:lvl1pPr>
          </a:lstStyle>
          <a:p>
            <a:pPr>
              <a:defRPr/>
            </a:pPr>
            <a:r>
              <a:rPr lang="de-DE"/>
              <a:t>Mastertitelformat bearbeiten</a:t>
            </a:r>
            <a:endParaRPr/>
          </a:p>
        </p:txBody>
      </p:sp>
      <p:sp>
        <p:nvSpPr>
          <p:cNvPr id="1002711677" name="Untertitel 2"/>
          <p:cNvSpPr>
            <a:spLocks noGrp="1"/>
          </p:cNvSpPr>
          <p:nvPr>
            <p:ph type="subTitle" idx="1"/>
          </p:nvPr>
        </p:nvSpPr>
        <p:spPr bwMode="auto">
          <a:xfrm>
            <a:off x="6348294" y="1971065"/>
            <a:ext cx="5532556" cy="3140685"/>
          </a:xfrm>
        </p:spPr>
        <p:txBody>
          <a:bodyPr/>
          <a:lstStyle>
            <a:lvl1pPr marL="0" indent="0" algn="l">
              <a:buClr>
                <a:srgbClr val="C1002A"/>
              </a:buClr>
              <a:buFont typeface="Wingdings"/>
              <a:buNone/>
              <a:defRPr sz="2400">
                <a:solidFill>
                  <a:srgbClr val="6363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pic>
        <p:nvPicPr>
          <p:cNvPr id="1565681536" name="Grafik 13"/>
          <p:cNvPicPr>
            <a:picLocks noChangeAspect="1"/>
          </p:cNvPicPr>
          <p:nvPr userDrawn="1"/>
        </p:nvPicPr>
        <p:blipFill rotWithShape="1">
          <a:blip r:embed="rId5"/>
          <a:stretch/>
        </p:blipFill>
        <p:spPr bwMode="auto">
          <a:xfrm>
            <a:off x="11378128" y="6307363"/>
            <a:ext cx="464607" cy="448438"/>
          </a:xfrm>
          <a:prstGeom prst="rect">
            <a:avLst/>
          </a:prstGeom>
        </p:spPr>
      </p:pic>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g"/><Relationship Id="rId18"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547686758"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193640001"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418050484" name="Grafik 6"/>
          <p:cNvPicPr>
            <a:picLocks noChangeAspect="1"/>
          </p:cNvPicPr>
          <p:nvPr userDrawn="1"/>
        </p:nvPicPr>
        <p:blipFill rotWithShape="1">
          <a:blip r:embed="rId17"/>
          <a:stretch/>
        </p:blipFill>
        <p:spPr bwMode="auto">
          <a:xfrm>
            <a:off x="0" y="6202429"/>
            <a:ext cx="12192000" cy="672965"/>
          </a:xfrm>
          <a:prstGeom prst="rect">
            <a:avLst/>
          </a:prstGeom>
        </p:spPr>
      </p:pic>
      <p:sp>
        <p:nvSpPr>
          <p:cNvPr id="1819810541" name="Datumsplatzhalter 3"/>
          <p:cNvSpPr>
            <a:spLocks noGrp="1"/>
          </p:cNvSpPr>
          <p:nvPr>
            <p:ph type="dt" sz="half" idx="2"/>
          </p:nvPr>
        </p:nvSpPr>
        <p:spPr bwMode="auto">
          <a:xfrm>
            <a:off x="838200" y="6356350"/>
            <a:ext cx="2743200" cy="365125"/>
          </a:xfrm>
          <a:prstGeom prst="rect">
            <a:avLst/>
          </a:prstGeom>
        </p:spPr>
        <p:txBody>
          <a:bodyPr/>
          <a:lstStyle>
            <a:lvl1pPr>
              <a:defRPr>
                <a:solidFill>
                  <a:schemeClr val="bg1"/>
                </a:solidFill>
                <a:latin typeface="Noto Sans "/>
              </a:defRPr>
            </a:lvl1pPr>
          </a:lstStyle>
          <a:p>
            <a:pPr>
              <a:defRPr/>
            </a:pPr>
            <a:fld id="{6A952E98-4B8E-41F6-9404-57829F43FF54}" type="datetimeFigureOut">
              <a:rPr lang="de-DE"/>
              <a:t>16.06.2025</a:t>
            </a:fld>
            <a:endParaRPr lang="de-DE"/>
          </a:p>
        </p:txBody>
      </p:sp>
      <p:sp>
        <p:nvSpPr>
          <p:cNvPr id="1019155283" name="Fußzeilenplatzhalter 4"/>
          <p:cNvSpPr>
            <a:spLocks noGrp="1"/>
          </p:cNvSpPr>
          <p:nvPr>
            <p:ph type="ftr" sz="quarter" idx="3"/>
          </p:nvPr>
        </p:nvSpPr>
        <p:spPr bwMode="auto">
          <a:xfrm>
            <a:off x="5007591" y="6356350"/>
            <a:ext cx="6106236" cy="365125"/>
          </a:xfrm>
          <a:prstGeom prst="rect">
            <a:avLst/>
          </a:prstGeom>
        </p:spPr>
        <p:txBody>
          <a:bodyPr/>
          <a:lstStyle>
            <a:lvl1pPr algn="r">
              <a:defRPr>
                <a:solidFill>
                  <a:schemeClr val="bg1"/>
                </a:solidFill>
                <a:latin typeface="Noto Sans "/>
              </a:defRPr>
            </a:lvl1pPr>
          </a:lstStyle>
          <a:p>
            <a:pPr>
              <a:defRPr/>
            </a:pPr>
            <a:r>
              <a:rPr lang="de-DE"/>
              <a:t>Fußzeile</a:t>
            </a:r>
            <a:endParaRPr/>
          </a:p>
        </p:txBody>
      </p:sp>
      <p:sp>
        <p:nvSpPr>
          <p:cNvPr id="760335701" name="Foliennummernplatzhalter 5"/>
          <p:cNvSpPr>
            <a:spLocks noGrp="1"/>
          </p:cNvSpPr>
          <p:nvPr>
            <p:ph type="sldNum" sz="quarter" idx="4"/>
          </p:nvPr>
        </p:nvSpPr>
        <p:spPr bwMode="auto">
          <a:xfrm>
            <a:off x="58003" y="6356350"/>
            <a:ext cx="780197" cy="365125"/>
          </a:xfrm>
          <a:prstGeom prst="rect">
            <a:avLst/>
          </a:prstGeom>
        </p:spPr>
        <p:txBody>
          <a:bodyPr/>
          <a:lstStyle>
            <a:lvl1pPr algn="l">
              <a:defRPr>
                <a:solidFill>
                  <a:schemeClr val="bg1"/>
                </a:solidFill>
                <a:latin typeface="Noto Sans "/>
              </a:defRPr>
            </a:lvl1pPr>
          </a:lstStyle>
          <a:p>
            <a:pPr>
              <a:defRPr/>
            </a:pPr>
            <a:fld id="{07240774-CFD2-4AB8-B231-46D42DA9185A}" type="slidenum">
              <a:rPr lang="de-DE"/>
              <a:t>‹Nr.›</a:t>
            </a:fld>
            <a:endParaRPr lang="de-DE"/>
          </a:p>
        </p:txBody>
      </p:sp>
      <p:pic>
        <p:nvPicPr>
          <p:cNvPr id="161898165" name="Grafik 10"/>
          <p:cNvPicPr>
            <a:picLocks noChangeAspect="1"/>
          </p:cNvPicPr>
          <p:nvPr userDrawn="1"/>
        </p:nvPicPr>
        <p:blipFill rotWithShape="1">
          <a:blip r:embed="rId18"/>
          <a:stretch/>
        </p:blipFill>
        <p:spPr bwMode="auto">
          <a:xfrm>
            <a:off x="11378128" y="6307363"/>
            <a:ext cx="464607" cy="4484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a:lnSpc>
          <a:spcPct val="90000"/>
        </a:lnSpc>
        <a:spcBef>
          <a:spcPts val="0"/>
        </a:spcBef>
        <a:buNone/>
        <a:defRPr sz="4400">
          <a:solidFill>
            <a:srgbClr val="636363"/>
          </a:solidFill>
          <a:latin typeface="Noto Sans "/>
          <a:ea typeface="Noto Sans regular"/>
          <a:cs typeface="Noto Sans regular"/>
        </a:defRPr>
      </a:lvl1pPr>
    </p:titleStyle>
    <p:bodyStyle>
      <a:lvl1pPr marL="228600" indent="-228600" algn="l" defTabSz="914400">
        <a:lnSpc>
          <a:spcPct val="90000"/>
        </a:lnSpc>
        <a:spcBef>
          <a:spcPts val="1000"/>
        </a:spcBef>
        <a:buFont typeface="Arial"/>
        <a:buChar char="•"/>
        <a:defRPr sz="2800">
          <a:solidFill>
            <a:srgbClr val="636363"/>
          </a:solidFill>
          <a:latin typeface="Noto Sans "/>
          <a:ea typeface="Noto Sans regular"/>
          <a:cs typeface="Noto Sans regular"/>
        </a:defRPr>
      </a:lvl1pPr>
      <a:lvl2pPr marL="685800" indent="-228600" algn="l" defTabSz="914400">
        <a:lnSpc>
          <a:spcPct val="90000"/>
        </a:lnSpc>
        <a:spcBef>
          <a:spcPts val="500"/>
        </a:spcBef>
        <a:buFont typeface="Arial"/>
        <a:buChar char="•"/>
        <a:defRPr sz="2400">
          <a:solidFill>
            <a:srgbClr val="636363"/>
          </a:solidFill>
          <a:latin typeface="Noto Sans "/>
          <a:ea typeface="Noto Sans regular"/>
          <a:cs typeface="Noto Sans regular"/>
        </a:defRPr>
      </a:lvl2pPr>
      <a:lvl3pPr marL="1143000" indent="-228600" algn="l" defTabSz="914400">
        <a:lnSpc>
          <a:spcPct val="90000"/>
        </a:lnSpc>
        <a:spcBef>
          <a:spcPts val="500"/>
        </a:spcBef>
        <a:buFont typeface="Arial"/>
        <a:buChar char="•"/>
        <a:defRPr sz="2000">
          <a:solidFill>
            <a:srgbClr val="636363"/>
          </a:solidFill>
          <a:latin typeface="Noto Sans "/>
          <a:ea typeface="Noto Sans regular"/>
          <a:cs typeface="Noto Sans regular"/>
        </a:defRPr>
      </a:lvl3pPr>
      <a:lvl4pPr marL="1600200" indent="-228600" algn="l" defTabSz="914400">
        <a:lnSpc>
          <a:spcPct val="90000"/>
        </a:lnSpc>
        <a:spcBef>
          <a:spcPts val="500"/>
        </a:spcBef>
        <a:buFont typeface="Arial"/>
        <a:buChar char="•"/>
        <a:defRPr sz="1800">
          <a:solidFill>
            <a:srgbClr val="636363"/>
          </a:solidFill>
          <a:latin typeface="Noto Sans "/>
          <a:ea typeface="Noto Sans regular"/>
          <a:cs typeface="Noto Sans regular"/>
        </a:defRPr>
      </a:lvl4pPr>
      <a:lvl5pPr marL="2057400" indent="-228600" algn="l" defTabSz="914400">
        <a:lnSpc>
          <a:spcPct val="90000"/>
        </a:lnSpc>
        <a:spcBef>
          <a:spcPts val="500"/>
        </a:spcBef>
        <a:buFont typeface="Arial"/>
        <a:buChar char="•"/>
        <a:defRPr sz="1800">
          <a:solidFill>
            <a:srgbClr val="636363"/>
          </a:solidFill>
          <a:latin typeface="Noto Sans "/>
          <a:ea typeface="Noto Sans regular"/>
          <a:cs typeface="Noto Sans regular"/>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mailto:incomings-dtinst@uni-mainz.de" TargetMode="Externa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www.studium.uni-mainz.de/studienstart/studienstart-internationale-studierende/non-degree-seeking/#transcript-of-records" TargetMode="External"/><Relationship Id="rId4" Type="http://schemas.openxmlformats.org/officeDocument/2006/relationships/image" Target="../media/image17.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www.studium.uni-mainz.de/studienstart/studienstart-internationale-studierende/non-degree-seeking/#transcript-of-records" TargetMode="Externa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germanistik.uni-mainz.de/hinweise-fuer-schriftliche-arbeiten/" TargetMode="External"/><Relationship Id="rId4" Type="http://schemas.openxmlformats.org/officeDocument/2006/relationships/hyperlink" Target="https://www.germanistik.uni-mainz.de/abschlussarbeiten-sprachdidaktik-spracherwerb-3-formale-hinweise-zur-gestaltung/" TargetMode="Externa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maps.uni-mainz.de/" TargetMode="Externa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hyperlink" Target="https://www.germanistik.uni-mainz.de/files/2024/01/ERASMUS-TranscriptsReceiving.pdf" TargetMode="Externa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85169960" name="Textfeld 5"/>
          <p:cNvSpPr txBox="1"/>
          <p:nvPr/>
        </p:nvSpPr>
        <p:spPr bwMode="auto">
          <a:xfrm>
            <a:off x="1196276" y="1705450"/>
            <a:ext cx="9853803" cy="1707239"/>
          </a:xfrm>
          <a:prstGeom prst="rect">
            <a:avLst/>
          </a:prstGeom>
          <a:noFill/>
        </p:spPr>
        <p:txBody>
          <a:bodyPr wrap="square" rtlCol="0">
            <a:spAutoFit/>
          </a:bodyPr>
          <a:lstStyle/>
          <a:p>
            <a:pPr algn="ctr">
              <a:defRPr/>
            </a:pPr>
            <a:r>
              <a:rPr lang="de-DE" sz="4400" b="1">
                <a:ln>
                  <a:solidFill>
                    <a:schemeClr val="tx1"/>
                  </a:solidFill>
                </a:ln>
                <a:solidFill>
                  <a:schemeClr val="bg1"/>
                </a:solidFill>
              </a:rPr>
              <a:t>Informationsveranstaltung zum Semesterabschluss</a:t>
            </a:r>
            <a:endParaRPr/>
          </a:p>
          <a:p>
            <a:pPr>
              <a:defRPr/>
            </a:pPr>
            <a:endParaRPr lang="de-DE"/>
          </a:p>
        </p:txBody>
      </p:sp>
      <p:sp>
        <p:nvSpPr>
          <p:cNvPr id="1393817593" name="Textfeld 432084484"/>
          <p:cNvSpPr txBox="1"/>
          <p:nvPr/>
        </p:nvSpPr>
        <p:spPr bwMode="auto">
          <a:xfrm flipH="0" flipV="0">
            <a:off x="316141" y="5244800"/>
            <a:ext cx="6511719" cy="118907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2400"/>
              <a:t>Für Erasmus-Incomings am Deutschen Institut:</a:t>
            </a:r>
            <a:endParaRPr/>
          </a:p>
          <a:p>
            <a:pPr>
              <a:defRPr/>
            </a:pPr>
            <a:r>
              <a:rPr lang="de-DE" sz="2400"/>
              <a:t>Frau Dr. Sennema, </a:t>
            </a:r>
            <a:endParaRPr lang="de-DE" sz="2400"/>
          </a:p>
          <a:p>
            <a:pPr>
              <a:defRPr/>
            </a:pPr>
            <a:r>
              <a:rPr lang="de-DE" sz="2400"/>
              <a:t>Herr Mayer, Frau Stritter</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noFill/>
      </p:bgPr>
    </p:bg>
    <p:spTree>
      <p:nvGrpSpPr>
        <p:cNvPr id="1" name=""/>
        <p:cNvGrpSpPr/>
        <p:nvPr/>
      </p:nvGrpSpPr>
      <p:grpSpPr bwMode="auto">
        <a:xfrm>
          <a:off x="0" y="0"/>
          <a:ext cx="0" cy="0"/>
          <a:chOff x="0" y="0"/>
          <a:chExt cx="0" cy="0"/>
        </a:xfrm>
      </p:grpSpPr>
      <p:sp>
        <p:nvSpPr>
          <p:cNvPr id="213382063" name="Titel 1"/>
          <p:cNvSpPr>
            <a:spLocks noGrp="1"/>
          </p:cNvSpPr>
          <p:nvPr>
            <p:ph type="title"/>
          </p:nvPr>
        </p:nvSpPr>
        <p:spPr bwMode="auto">
          <a:xfrm>
            <a:off x="401562" y="517674"/>
            <a:ext cx="10952236" cy="1173010"/>
          </a:xfrm>
        </p:spPr>
        <p:txBody>
          <a:bodyPr vertOverflow="overflow" horzOverflow="overflow" vert="horz" wrap="square" lIns="91440" tIns="45720" rIns="91440" bIns="45720" numCol="1" spcCol="0" rtlCol="0" fromWordArt="0" anchor="t" anchorCtr="0" forceAA="0" upright="0" compatLnSpc="0">
            <a:normAutofit/>
          </a:bodyPr>
          <a:lstStyle>
            <a:lvl1pPr>
              <a:defRPr sz="4000" b="1" cap="all">
                <a:latin typeface="Noto Sans "/>
                <a:ea typeface="Noto Sans Bold"/>
                <a:cs typeface="Noto Sans Bold"/>
              </a:defRPr>
            </a:lvl1pPr>
          </a:lstStyle>
          <a:p>
            <a:pPr>
              <a:defRPr/>
            </a:pPr>
            <a:r>
              <a:rPr sz="2800"/>
              <a:t>Beispiel</a:t>
            </a:r>
            <a:br>
              <a:rPr sz="2800"/>
            </a:br>
            <a:r>
              <a:rPr sz="2600">
                <a:solidFill>
                  <a:srgbClr val="C00000"/>
                </a:solidFill>
              </a:rPr>
              <a:t>Transcript</a:t>
            </a:r>
            <a:br>
              <a:rPr sz="2600">
                <a:solidFill>
                  <a:srgbClr val="C00000"/>
                </a:solidFill>
              </a:rPr>
            </a:br>
            <a:r>
              <a:rPr sz="2600">
                <a:solidFill>
                  <a:srgbClr val="C00000"/>
                </a:solidFill>
              </a:rPr>
              <a:t>of records</a:t>
            </a:r>
            <a:endParaRPr/>
          </a:p>
        </p:txBody>
      </p:sp>
      <p:pic>
        <p:nvPicPr>
          <p:cNvPr id="1793609865" name="Grafik 1039011003"/>
          <p:cNvPicPr>
            <a:picLocks noChangeAspect="1"/>
          </p:cNvPicPr>
          <p:nvPr/>
        </p:nvPicPr>
        <p:blipFill rotWithShape="1">
          <a:blip r:embed="rId3"/>
          <a:stretch/>
        </p:blipFill>
        <p:spPr bwMode="auto">
          <a:xfrm>
            <a:off x="2819165" y="49032"/>
            <a:ext cx="6483582" cy="6759931"/>
          </a:xfrm>
          <a:prstGeom prst="rect">
            <a:avLst/>
          </a:prstGeom>
          <a:ln w="6349">
            <a:solidFill>
              <a:schemeClr val="accent1"/>
            </a:solidFill>
            <a:prstDash val="solid"/>
          </a:ln>
        </p:spPr>
      </p:pic>
      <p:sp>
        <p:nvSpPr>
          <p:cNvPr id="227884713" name="Textfeld 1991638211"/>
          <p:cNvSpPr txBox="1"/>
          <p:nvPr/>
        </p:nvSpPr>
        <p:spPr bwMode="auto">
          <a:xfrm>
            <a:off x="9442683" y="2086806"/>
            <a:ext cx="2703763" cy="64044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a:t>Bestandener Kurs, aber ohne Bewertung, mit ECTS</a:t>
            </a:r>
            <a:endParaRPr/>
          </a:p>
        </p:txBody>
      </p:sp>
      <p:sp>
        <p:nvSpPr>
          <p:cNvPr id="1195047146" name="Pfeil: nach links 783701122"/>
          <p:cNvSpPr/>
          <p:nvPr/>
        </p:nvSpPr>
        <p:spPr bwMode="auto">
          <a:xfrm rot="20425543">
            <a:off x="8741741" y="3923929"/>
            <a:ext cx="1126587" cy="267719"/>
          </a:xfrm>
          <a:prstGeom prst="lef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de-DE"/>
          </a:p>
        </p:txBody>
      </p:sp>
      <p:sp>
        <p:nvSpPr>
          <p:cNvPr id="368681309" name="Textfeld 1196376271"/>
          <p:cNvSpPr txBox="1"/>
          <p:nvPr/>
        </p:nvSpPr>
        <p:spPr bwMode="auto">
          <a:xfrm>
            <a:off x="9442682" y="3179974"/>
            <a:ext cx="2761876" cy="64044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a:t>nicht bestandener Kurs </a:t>
            </a:r>
            <a:endParaRPr/>
          </a:p>
          <a:p>
            <a:pPr>
              <a:defRPr/>
            </a:pPr>
            <a:r>
              <a:rPr/>
              <a:t>=&gt; </a:t>
            </a:r>
            <a:r>
              <a:rPr u="sng"/>
              <a:t>0 ECTS</a:t>
            </a:r>
            <a:endParaRPr/>
          </a:p>
        </p:txBody>
      </p:sp>
      <p:sp>
        <p:nvSpPr>
          <p:cNvPr id="881666111" name="Pfeil: nach links 473321067"/>
          <p:cNvSpPr/>
          <p:nvPr/>
        </p:nvSpPr>
        <p:spPr bwMode="auto">
          <a:xfrm rot="20425543">
            <a:off x="8144167" y="2996668"/>
            <a:ext cx="2063748" cy="251352"/>
          </a:xfrm>
          <a:prstGeom prst="lef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de-DE"/>
          </a:p>
        </p:txBody>
      </p:sp>
      <p:sp>
        <p:nvSpPr>
          <p:cNvPr id="740389552" name="Geschweifte Klammer rechts 1074172922"/>
          <p:cNvSpPr/>
          <p:nvPr/>
        </p:nvSpPr>
        <p:spPr bwMode="auto">
          <a:xfrm>
            <a:off x="9170816" y="926040"/>
            <a:ext cx="420030" cy="1480986"/>
          </a:xfrm>
          <a:prstGeom prst="rightBrace">
            <a:avLst>
              <a:gd name="adj1" fmla="val 8333"/>
              <a:gd name="adj2" fmla="val 52083"/>
            </a:avLst>
          </a:prstGeom>
          <a:ln w="19049" cap="flat" cmpd="sng" algn="ctr">
            <a:solidFill>
              <a:schemeClr val="accent1">
                <a:shade val="50000"/>
              </a:schemeClr>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txBody>
          <a:bodyPr/>
          <a:lstStyle/>
          <a:p>
            <a:pPr>
              <a:defRPr/>
            </a:pPr>
            <a:endParaRPr/>
          </a:p>
        </p:txBody>
      </p:sp>
      <p:sp>
        <p:nvSpPr>
          <p:cNvPr id="418207003" name="Textfeld 1372402033"/>
          <p:cNvSpPr txBox="1"/>
          <p:nvPr/>
        </p:nvSpPr>
        <p:spPr bwMode="auto">
          <a:xfrm>
            <a:off x="9590846" y="1507626"/>
            <a:ext cx="890155" cy="366118"/>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i="1">
                <a:solidFill>
                  <a:schemeClr val="tx1"/>
                </a:solidFill>
              </a:rPr>
              <a:t>Beispiel</a:t>
            </a:r>
            <a:endParaRPr/>
          </a:p>
        </p:txBody>
      </p:sp>
      <p:sp>
        <p:nvSpPr>
          <p:cNvPr id="429530291" name="Rechteck 1358198581"/>
          <p:cNvSpPr/>
          <p:nvPr/>
        </p:nvSpPr>
        <p:spPr bwMode="auto">
          <a:xfrm>
            <a:off x="5654722" y="1371948"/>
            <a:ext cx="1983645" cy="419448"/>
          </a:xfrm>
          <a:prstGeom prst="rect">
            <a:avLst/>
          </a:prstGeom>
          <a:noFill/>
          <a:ln w="38099"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893921765" name="Titel 1"/>
          <p:cNvSpPr>
            <a:spLocks noGrp="1"/>
          </p:cNvSpPr>
          <p:nvPr>
            <p:ph type="ctrTitle"/>
          </p:nvPr>
        </p:nvSpPr>
        <p:spPr bwMode="auto">
          <a:xfrm>
            <a:off x="498322" y="532190"/>
            <a:ext cx="10169676" cy="943427"/>
          </a:xfrm>
        </p:spPr>
        <p:txBody>
          <a:bodyPr anchor="t" anchorCtr="0">
            <a:normAutofit/>
          </a:bodyPr>
          <a:lstStyle>
            <a:lvl1pPr algn="l">
              <a:defRPr sz="4000" b="1" cap="all">
                <a:solidFill>
                  <a:srgbClr val="C1002A"/>
                </a:solidFill>
                <a:latin typeface="Noto Sans "/>
                <a:ea typeface="Noto Sans Bold"/>
                <a:cs typeface="Noto Sans Bold"/>
              </a:defRPr>
            </a:lvl1pPr>
          </a:lstStyle>
          <a:p>
            <a:pPr>
              <a:defRPr/>
            </a:pPr>
            <a:r>
              <a:rPr/>
              <a:t>Für welche Kurse?</a:t>
            </a:r>
            <a:endParaRPr/>
          </a:p>
        </p:txBody>
      </p:sp>
      <p:sp>
        <p:nvSpPr>
          <p:cNvPr id="1774329281" name="Untertitel 2"/>
          <p:cNvSpPr>
            <a:spLocks noGrp="1"/>
          </p:cNvSpPr>
          <p:nvPr>
            <p:ph type="subTitle" idx="1"/>
          </p:nvPr>
        </p:nvSpPr>
        <p:spPr bwMode="auto">
          <a:xfrm flipH="0" flipV="0">
            <a:off x="498321" y="1475616"/>
            <a:ext cx="11441944" cy="4460252"/>
          </a:xfrm>
        </p:spPr>
        <p:txBody>
          <a:bodyPr vertOverflow="overflow" horzOverflow="overflow" vert="horz" wrap="square" lIns="91440" tIns="45720" rIns="91440" bIns="45720" numCol="1" spcCol="0" rtlCol="0" fromWordArt="0" anchor="t" anchorCtr="0" forceAA="0" upright="0" compatLnSpc="0">
            <a:normAutofit fontScale="85000" lnSpcReduction="3000"/>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00000"/>
              </a:lnSpc>
              <a:defRPr/>
            </a:pPr>
            <a:r>
              <a:rPr lang="de-DE" sz="2400" b="0" i="0" u="none" strike="noStrike" cap="none" spc="0">
                <a:solidFill>
                  <a:srgbClr val="636363"/>
                </a:solidFill>
                <a:latin typeface="Noto Sans "/>
                <a:ea typeface="Noto Sans regular"/>
                <a:cs typeface="Noto Sans regular"/>
              </a:rPr>
              <a:t>Am Deutschen Institut können in der Regel nur Leistungen für Kurse bestätigt werden,</a:t>
            </a:r>
            <a:endParaRPr/>
          </a:p>
          <a:p>
            <a:pPr>
              <a:lnSpc>
                <a:spcPct val="100000"/>
              </a:lnSpc>
              <a:defRPr/>
            </a:pPr>
            <a:r>
              <a:rPr lang="de-DE" sz="2400" b="0" i="0" u="none" strike="noStrike" cap="none" spc="0">
                <a:solidFill>
                  <a:srgbClr val="636363"/>
                </a:solidFill>
                <a:latin typeface="Noto Sans "/>
                <a:ea typeface="Noto Sans regular"/>
                <a:cs typeface="Noto Sans regular"/>
              </a:rPr>
              <a:t>- die am Deutschen Kurs besucht wurden (Kurse in Linguistik, Literatur ..) und </a:t>
            </a:r>
            <a:br>
              <a:rPr lang="de-DE" sz="2400" b="0" i="0" u="none" strike="noStrike" cap="none" spc="0">
                <a:solidFill>
                  <a:srgbClr val="636363"/>
                </a:solidFill>
                <a:latin typeface="Noto Sans "/>
                <a:ea typeface="Noto Sans regular"/>
                <a:cs typeface="Noto Sans regular"/>
              </a:rPr>
            </a:br>
            <a:r>
              <a:rPr lang="de-DE" sz="2400" b="0" i="0" u="none" strike="noStrike" cap="none" spc="0">
                <a:solidFill>
                  <a:srgbClr val="636363"/>
                </a:solidFill>
                <a:latin typeface="Noto Sans "/>
                <a:ea typeface="Noto Sans regular"/>
                <a:cs typeface="Noto Sans regular"/>
              </a:rPr>
              <a:t>- für Kurse, die am ISSK (Deutschkurse) besucht wurden. </a:t>
            </a:r>
            <a:endParaRPr lang="de-DE" sz="2400" b="0" i="0" u="none" strike="noStrike" cap="none" spc="0">
              <a:solidFill>
                <a:srgbClr val="636363"/>
              </a:solidFill>
              <a:latin typeface="Times New Roman"/>
              <a:cs typeface="Times New Roman"/>
            </a:endParaRPr>
          </a:p>
          <a:p>
            <a:pPr>
              <a:lnSpc>
                <a:spcPct val="100000"/>
              </a:lnSpc>
              <a:defRPr/>
            </a:pPr>
            <a:r>
              <a:rPr lang="de-DE" sz="2400" b="1" i="0" u="sng" strike="noStrike" cap="none" spc="0">
                <a:solidFill>
                  <a:srgbClr val="C00000"/>
                </a:solidFill>
                <a:latin typeface="Noto Sans "/>
                <a:ea typeface="Noto Sans regular"/>
                <a:cs typeface="Noto Sans regular"/>
              </a:rPr>
              <a:t>Sie (!)</a:t>
            </a:r>
            <a:r>
              <a:rPr lang="de-DE" sz="2400" b="0" i="0" u="none" strike="noStrike" cap="none" spc="0">
                <a:solidFill>
                  <a:srgbClr val="636363"/>
                </a:solidFill>
                <a:latin typeface="Noto Sans "/>
                <a:ea typeface="Noto Sans regular"/>
                <a:cs typeface="Noto Sans regular"/>
              </a:rPr>
              <a:t> füllen das ToR-Formular aus und schicken es </a:t>
            </a:r>
            <a:r>
              <a:rPr lang="de-DE" sz="2400" b="0" i="0" u="sng" strike="noStrike" cap="none" spc="0">
                <a:solidFill>
                  <a:srgbClr val="C00000"/>
                </a:solidFill>
                <a:latin typeface="Noto Sans "/>
                <a:ea typeface="Noto Sans regular"/>
                <a:cs typeface="Noto Sans regular"/>
              </a:rPr>
              <a:t>zusammen mit den kompletten</a:t>
            </a:r>
            <a:r>
              <a:rPr lang="de-DE" sz="2400" b="0" i="0" u="sng" strike="noStrike" cap="none" spc="0">
                <a:solidFill>
                  <a:srgbClr val="636363"/>
                </a:solidFill>
                <a:latin typeface="Noto Sans "/>
                <a:ea typeface="Noto Sans regular"/>
                <a:cs typeface="Noto Sans regular"/>
              </a:rPr>
              <a:t> </a:t>
            </a:r>
            <a:r>
              <a:rPr lang="de-DE" sz="2400" b="0" i="0" u="sng" strike="noStrike" cap="none" spc="0">
                <a:solidFill>
                  <a:srgbClr val="C00000"/>
                </a:solidFill>
                <a:latin typeface="Noto Sans "/>
                <a:ea typeface="Noto Sans regular"/>
                <a:cs typeface="Noto Sans regular"/>
              </a:rPr>
              <a:t>Nachweisen</a:t>
            </a:r>
            <a:r>
              <a:rPr lang="de-DE" sz="2400" b="1" i="0" u="none" strike="noStrike" cap="none" spc="0">
                <a:solidFill>
                  <a:srgbClr val="C00000"/>
                </a:solidFill>
                <a:latin typeface="Noto Sans "/>
                <a:ea typeface="Noto Sans regular"/>
                <a:cs typeface="Noto Sans regular"/>
              </a:rPr>
              <a:t> </a:t>
            </a:r>
            <a:r>
              <a:rPr lang="de-DE" sz="2400" b="0" i="0" u="none" strike="noStrike" cap="none" spc="0">
                <a:solidFill>
                  <a:srgbClr val="636363"/>
                </a:solidFill>
                <a:latin typeface="Noto Sans "/>
                <a:ea typeface="Noto Sans regular"/>
                <a:cs typeface="Noto Sans regular"/>
              </a:rPr>
              <a:t>für alle Kurse (als scan) über Noten und bestandene Kurse an </a:t>
            </a:r>
            <a:r>
              <a:rPr lang="pt-BR" sz="2400" b="0" i="0" u="sng" strike="noStrike" cap="none" spc="0">
                <a:solidFill>
                  <a:srgbClr val="636363"/>
                </a:solidFill>
                <a:latin typeface="Noto Sans "/>
                <a:ea typeface="Noto Sans regular"/>
                <a:cs typeface="Noto Sans regular"/>
                <a:hlinkClick r:id="rId3" tooltip="mailto:incomings-dtinst@uni-mainz.de"/>
              </a:rPr>
              <a:t>incomings-dtinst@uni-mainz.de</a:t>
            </a:r>
            <a:r>
              <a:rPr lang="pt-BR" sz="2400" b="0" i="0" u="none" strike="noStrike" cap="none" spc="0">
                <a:solidFill>
                  <a:srgbClr val="636363"/>
                </a:solidFill>
                <a:latin typeface="Noto Sans "/>
                <a:ea typeface="Noto Sans regular"/>
                <a:cs typeface="Noto Sans regular"/>
              </a:rPr>
              <a:t> .</a:t>
            </a:r>
            <a:endParaRPr lang="pt-BR" sz="2400" b="0" i="0" u="none" strike="noStrike" cap="none" spc="0">
              <a:solidFill>
                <a:srgbClr val="636363"/>
              </a:solidFill>
              <a:latin typeface="Times New Roman"/>
              <a:cs typeface="Times New Roman"/>
            </a:endParaRPr>
          </a:p>
          <a:p>
            <a:pPr>
              <a:lnSpc>
                <a:spcPct val="100000"/>
              </a:lnSpc>
              <a:defRPr/>
            </a:pPr>
            <a:endParaRPr lang="de-DE" sz="2400" b="0" i="0" u="none" strike="noStrike" cap="none" spc="0">
              <a:solidFill>
                <a:srgbClr val="636363"/>
              </a:solidFill>
              <a:latin typeface="Times New Roman"/>
              <a:cs typeface="Times New Roman"/>
            </a:endParaRPr>
          </a:p>
          <a:p>
            <a:pPr>
              <a:lnSpc>
                <a:spcPct val="100000"/>
              </a:lnSpc>
              <a:defRPr/>
            </a:pPr>
            <a:r>
              <a:rPr lang="de-DE" sz="2400" b="0" i="0" u="none" strike="noStrike" cap="none" spc="0">
                <a:solidFill>
                  <a:srgbClr val="636363"/>
                </a:solidFill>
                <a:latin typeface="Noto Sans "/>
                <a:ea typeface="Noto Sans regular"/>
                <a:cs typeface="Noto Sans regular"/>
              </a:rPr>
              <a:t>Für alle anderen Kurse (z.B. bei Wirtschaftswissenschaften, Amerikanistik ..) wird Ihnen der Nachweis oder ein Transcript of Records von den jeweiligen Instituten ausgestellt. </a:t>
            </a:r>
            <a:endParaRPr lang="de-DE" sz="2400" b="0" i="0" u="none" strike="noStrike" cap="none" spc="0">
              <a:solidFill>
                <a:srgbClr val="636363"/>
              </a:solidFill>
              <a:latin typeface="Noto Sans "/>
              <a:ea typeface="Noto Sans regular"/>
              <a:cs typeface="Noto Sans regular"/>
            </a:endParaRPr>
          </a:p>
          <a:p>
            <a:pPr>
              <a:lnSpc>
                <a:spcPct val="100000"/>
              </a:lnSpc>
              <a:defRPr/>
            </a:pPr>
            <a:r>
              <a:rPr lang="de-DE" sz="2400" b="0" i="0" u="none" strike="noStrike" cap="none" spc="0">
                <a:solidFill>
                  <a:srgbClr val="636363"/>
                </a:solidFill>
                <a:latin typeface="Noto Sans "/>
                <a:ea typeface="Noto Sans regular"/>
                <a:cs typeface="Noto Sans regular"/>
              </a:rPr>
              <a:t>Schreiben Sie dafür an die Erasmus-KoordinatorInnen des jeweiligen Instituts.</a:t>
            </a:r>
            <a:endParaRPr lang="de-DE" sz="2400" b="0" i="0" u="none" strike="noStrike" cap="none" spc="0">
              <a:solidFill>
                <a:srgbClr val="636363"/>
              </a:solidFill>
              <a:latin typeface="Times New Roman"/>
              <a:cs typeface="Times New Roman"/>
            </a:endParaRPr>
          </a:p>
        </p:txBody>
      </p:sp>
      <p:sp>
        <p:nvSpPr>
          <p:cNvPr id="2074242771" name="Pfeil: nach unten 1561371635"/>
          <p:cNvSpPr/>
          <p:nvPr/>
        </p:nvSpPr>
        <p:spPr bwMode="auto">
          <a:xfrm rot="20255272">
            <a:off x="208897" y="1663317"/>
            <a:ext cx="280647" cy="1071562"/>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54962847" name="Titel 1"/>
          <p:cNvSpPr>
            <a:spLocks noGrp="1"/>
          </p:cNvSpPr>
          <p:nvPr>
            <p:ph type="title"/>
          </p:nvPr>
        </p:nvSpPr>
        <p:spPr bwMode="auto">
          <a:xfrm>
            <a:off x="621127" y="3441103"/>
            <a:ext cx="10952237" cy="678078"/>
          </a:xfrm>
        </p:spPr>
        <p:txBody>
          <a:bodyPr vertOverflow="overflow" horzOverflow="overflow" vert="horz" wrap="square" lIns="91440" tIns="45720" rIns="91440" bIns="45720" numCol="1" spcCol="0" rtlCol="0" fromWordArt="0" anchor="t" anchorCtr="0" forceAA="0" upright="0" compatLnSpc="0">
            <a:normAutofit fontScale="90000" lnSpcReduction="2000"/>
          </a:bodyPr>
          <a:lstStyle/>
          <a:p>
            <a:pPr>
              <a:defRPr/>
            </a:pPr>
            <a:r>
              <a:rPr lang="de-DE">
                <a:solidFill>
                  <a:srgbClr val="C1002A"/>
                </a:solidFill>
              </a:rPr>
              <a:t>TRAnscript of records sommersemester</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58204403" name="Titel 1"/>
          <p:cNvSpPr>
            <a:spLocks noGrp="1"/>
          </p:cNvSpPr>
          <p:nvPr>
            <p:ph type="title"/>
          </p:nvPr>
        </p:nvSpPr>
        <p:spPr bwMode="auto">
          <a:xfrm>
            <a:off x="401562" y="517675"/>
            <a:ext cx="10952237" cy="1173011"/>
          </a:xfrm>
        </p:spPr>
        <p:txBody>
          <a:bodyPr anchor="t" anchorCtr="0">
            <a:normAutofit/>
          </a:bodyPr>
          <a:lstStyle>
            <a:lvl1pPr>
              <a:defRPr sz="4000" b="1" cap="all">
                <a:latin typeface="Noto Sans "/>
                <a:ea typeface="Noto Sans Bold"/>
                <a:cs typeface="Noto Sans Bold"/>
              </a:defRPr>
            </a:lvl1pPr>
          </a:lstStyle>
          <a:p>
            <a:pPr>
              <a:defRPr/>
            </a:pPr>
            <a:r>
              <a:rPr>
                <a:solidFill>
                  <a:srgbClr val="C1002A"/>
                </a:solidFill>
              </a:rPr>
              <a:t>Transcript of records</a:t>
            </a:r>
            <a:endParaRPr>
              <a:solidFill>
                <a:srgbClr val="C1002A"/>
              </a:solidFill>
            </a:endParaRPr>
          </a:p>
        </p:txBody>
      </p:sp>
      <p:sp>
        <p:nvSpPr>
          <p:cNvPr id="1233645529" name="Inhaltsplatzhalter 2"/>
          <p:cNvSpPr>
            <a:spLocks noGrp="1"/>
          </p:cNvSpPr>
          <p:nvPr>
            <p:ph idx="1"/>
          </p:nvPr>
        </p:nvSpPr>
        <p:spPr bwMode="auto">
          <a:xfrm>
            <a:off x="401562" y="1825624"/>
            <a:ext cx="10952237" cy="4351338"/>
          </a:xfrm>
        </p:spPr>
        <p:txBody>
          <a:bodyPr/>
          <a:lstStyle>
            <a:lvl1pPr marL="228600" indent="-228600">
              <a:buClr>
                <a:srgbClr val="C1002A"/>
              </a:buClr>
              <a:buFont typeface="Wingdings"/>
              <a:buChar char="§"/>
              <a:defRPr/>
            </a:lvl1pPr>
            <a:lvl2pPr marL="685800" indent="-228600">
              <a:buClr>
                <a:srgbClr val="C1002A"/>
              </a:buClr>
              <a:buFont typeface="Wingdings"/>
              <a:buChar char="§"/>
              <a:defRPr/>
            </a:lvl2pPr>
            <a:lvl3pPr marL="1143000" indent="-228600">
              <a:buClr>
                <a:srgbClr val="C1002A"/>
              </a:buClr>
              <a:buFont typeface="Wingdings"/>
              <a:buChar char="§"/>
              <a:defRPr/>
            </a:lvl3pPr>
            <a:lvl4pPr marL="1600200" indent="-228600">
              <a:buClr>
                <a:srgbClr val="C1002A"/>
              </a:buClr>
              <a:buFont typeface="Wingdings"/>
              <a:buChar char="§"/>
              <a:defRPr/>
            </a:lvl4pPr>
            <a:lvl5pPr marL="2057400" indent="-228600">
              <a:buClr>
                <a:srgbClr val="C1002A"/>
              </a:buClr>
              <a:buFont typeface="Wingdings"/>
              <a:buChar char="§"/>
              <a:defRPr/>
            </a:lvl5pPr>
          </a:lstStyle>
          <a:p>
            <a:pPr>
              <a:buClr>
                <a:srgbClr val="C1002A"/>
              </a:buClr>
              <a:buFont typeface="Arial"/>
              <a:buChar char="•"/>
              <a:defRPr/>
            </a:pPr>
            <a:r>
              <a:rPr/>
              <a:t> </a:t>
            </a:r>
            <a:r>
              <a:rPr lang="de-DE" sz="2800" b="0" i="0" u="sng" strike="noStrike" cap="none" spc="0">
                <a:solidFill>
                  <a:schemeClr val="hlink"/>
                </a:solidFill>
                <a:latin typeface="Noto Sans "/>
                <a:ea typeface="Noto Sans "/>
                <a:cs typeface="Noto Sans "/>
                <a:hlinkClick r:id="rId3" tooltip="https://www.studium.uni-mainz.de/studienstart/studienstart-internationale-studierende/non-degree-seeking/#transcript-of-records"/>
              </a:rPr>
              <a:t>Erledigungen vor der Abreise</a:t>
            </a:r>
            <a:r>
              <a:rPr/>
              <a:t> </a:t>
            </a:r>
            <a:r>
              <a:rPr/>
              <a:t>und</a:t>
            </a:r>
            <a:r>
              <a:rPr/>
              <a:t> Checkliste</a:t>
            </a:r>
            <a:endParaRPr/>
          </a:p>
        </p:txBody>
      </p:sp>
      <p:pic>
        <p:nvPicPr>
          <p:cNvPr id="1186801944" name=""/>
          <p:cNvPicPr>
            <a:picLocks noChangeAspect="1"/>
          </p:cNvPicPr>
          <p:nvPr/>
        </p:nvPicPr>
        <p:blipFill rotWithShape="1">
          <a:blip r:embed="rId4"/>
          <a:stretch/>
        </p:blipFill>
        <p:spPr bwMode="auto">
          <a:xfrm flipH="0" flipV="0">
            <a:off x="401562" y="1202714"/>
            <a:ext cx="10332893" cy="4974246"/>
          </a:xfrm>
          <a:prstGeom prst="rect">
            <a:avLst/>
          </a:prstGeom>
        </p:spPr>
      </p:pic>
      <p:sp>
        <p:nvSpPr>
          <p:cNvPr id="1379933281" name=""/>
          <p:cNvSpPr txBox="1"/>
          <p:nvPr/>
        </p:nvSpPr>
        <p:spPr bwMode="auto">
          <a:xfrm rot="0" flipH="0" flipV="0">
            <a:off x="3734456" y="2853426"/>
            <a:ext cx="1186013" cy="259439"/>
          </a:xfrm>
          <a:prstGeom prst="rect">
            <a:avLst/>
          </a:prstGeom>
          <a:solidFill>
            <a:schemeClr val="bg1"/>
          </a:solidFill>
        </p:spPr>
        <p:txBody>
          <a:bodyPr vertOverflow="overflow" horzOverflow="overflow" vert="horz" wrap="square" lIns="91440" tIns="45720" rIns="91440" bIns="45720" numCol="1" spcCol="0" rtlCol="0" fromWordArt="0" anchor="t" anchorCtr="0" forceAA="0" upright="0" compatLnSpc="0">
            <a:spAutoFit/>
          </a:bodyPr>
          <a:p>
            <a:pPr>
              <a:defRPr/>
            </a:pPr>
            <a:r>
              <a:rPr sz="1100" b="1">
                <a:solidFill>
                  <a:srgbClr val="C00000"/>
                </a:solidFill>
              </a:rPr>
              <a:t>Name</a:t>
            </a:r>
            <a:endParaRPr sz="1100" b="1">
              <a:solidFill>
                <a:srgbClr val="C00000"/>
              </a:solidFill>
            </a:endParaRPr>
          </a:p>
        </p:txBody>
      </p:sp>
      <p:sp>
        <p:nvSpPr>
          <p:cNvPr id="1856862283" name=""/>
          <p:cNvSpPr txBox="1"/>
          <p:nvPr/>
        </p:nvSpPr>
        <p:spPr bwMode="auto">
          <a:xfrm rot="0" flipH="0" flipV="0">
            <a:off x="2551683" y="2390432"/>
            <a:ext cx="2295329" cy="366119"/>
          </a:xfrm>
          <a:prstGeom prst="rect">
            <a:avLst/>
          </a:prstGeom>
          <a:solidFill>
            <a:schemeClr val="bg1"/>
          </a:solidFill>
        </p:spPr>
        <p:txBody>
          <a:bodyPr vertOverflow="overflow" horzOverflow="overflow" vert="horz" wrap="square" lIns="91440" tIns="45720" rIns="91440" bIns="45720" numCol="1" spcCol="0" rtlCol="0" fromWordArt="0" anchor="t" anchorCtr="0" forceAA="0" upright="0" compatLnSpc="0">
            <a:spAutoFit/>
          </a:bodyPr>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34271228" name="Titel 1"/>
          <p:cNvSpPr>
            <a:spLocks noGrp="1"/>
          </p:cNvSpPr>
          <p:nvPr>
            <p:ph type="title"/>
          </p:nvPr>
        </p:nvSpPr>
        <p:spPr bwMode="auto">
          <a:xfrm>
            <a:off x="401562" y="517674"/>
            <a:ext cx="10952236" cy="1173010"/>
          </a:xfrm>
        </p:spPr>
        <p:txBody>
          <a:bodyPr anchor="t" anchorCtr="0">
            <a:normAutofit/>
          </a:bodyPr>
          <a:lstStyle>
            <a:lvl1pPr>
              <a:defRPr sz="4000" b="1" cap="all">
                <a:latin typeface="Noto Sans "/>
                <a:ea typeface="Noto Sans Bold"/>
                <a:cs typeface="Noto Sans Bold"/>
              </a:defRPr>
            </a:lvl1pPr>
          </a:lstStyle>
          <a:p>
            <a:pPr>
              <a:defRPr/>
            </a:pPr>
            <a:r>
              <a:rPr>
                <a:solidFill>
                  <a:srgbClr val="C1002A"/>
                </a:solidFill>
              </a:rPr>
              <a:t>Transcript of records</a:t>
            </a:r>
            <a:endParaRPr>
              <a:solidFill>
                <a:srgbClr val="C1002A"/>
              </a:solidFill>
            </a:endParaRPr>
          </a:p>
        </p:txBody>
      </p:sp>
      <p:sp>
        <p:nvSpPr>
          <p:cNvPr id="790054956" name="Inhaltsplatzhalter 2"/>
          <p:cNvSpPr>
            <a:spLocks noGrp="1"/>
          </p:cNvSpPr>
          <p:nvPr>
            <p:ph idx="1"/>
          </p:nvPr>
        </p:nvSpPr>
        <p:spPr bwMode="auto">
          <a:xfrm>
            <a:off x="401562" y="1825623"/>
            <a:ext cx="10952236" cy="4351338"/>
          </a:xfrm>
        </p:spPr>
        <p:txBody>
          <a:bodyPr vertOverflow="overflow" horzOverflow="overflow" vert="horz" wrap="square" lIns="91440" tIns="45720" rIns="91440" bIns="45720" numCol="1" spcCol="0" rtlCol="0" fromWordArt="0" anchor="t" anchorCtr="0" forceAA="0" upright="0" compatLnSpc="0">
            <a:normAutofit fontScale="85000" lnSpcReduction="3000"/>
          </a:bodyPr>
          <a:lstStyle>
            <a:lvl1pPr marL="228600" indent="-228600">
              <a:buClr>
                <a:srgbClr val="C1002A"/>
              </a:buClr>
              <a:buFont typeface="Wingdings"/>
              <a:buChar char="§"/>
              <a:defRPr/>
            </a:lvl1pPr>
            <a:lvl2pPr marL="685800" indent="-228600">
              <a:buClr>
                <a:srgbClr val="C1002A"/>
              </a:buClr>
              <a:buFont typeface="Wingdings"/>
              <a:buChar char="§"/>
              <a:defRPr/>
            </a:lvl2pPr>
            <a:lvl3pPr marL="1143000" indent="-228600">
              <a:buClr>
                <a:srgbClr val="C1002A"/>
              </a:buClr>
              <a:buFont typeface="Wingdings"/>
              <a:buChar char="§"/>
              <a:defRPr/>
            </a:lvl3pPr>
            <a:lvl4pPr marL="1600200" indent="-228600">
              <a:buClr>
                <a:srgbClr val="C1002A"/>
              </a:buClr>
              <a:buFont typeface="Wingdings"/>
              <a:buChar char="§"/>
              <a:defRPr/>
            </a:lvl4pPr>
            <a:lvl5pPr marL="2057400" indent="-228600">
              <a:buClr>
                <a:srgbClr val="C1002A"/>
              </a:buClr>
              <a:buFont typeface="Wingdings"/>
              <a:buChar char="§"/>
              <a:defRPr/>
            </a:lvl5pPr>
          </a:lstStyle>
          <a:p>
            <a:pPr>
              <a:defRPr/>
            </a:pPr>
            <a:r>
              <a:rPr/>
              <a:t>Das Transcript of Records wird automatisch generiert und ist nach Eintragung aller Noten auf Jogustine verfügbar.</a:t>
            </a:r>
            <a:endParaRPr/>
          </a:p>
          <a:p>
            <a:pPr>
              <a:defRPr/>
            </a:pPr>
            <a:r>
              <a:rPr/>
              <a:t>Sie werden per Mail hierzu benachrichtigt.</a:t>
            </a:r>
            <a:endParaRPr/>
          </a:p>
          <a:p>
            <a:pPr>
              <a:defRPr/>
            </a:pPr>
            <a:endParaRPr/>
          </a:p>
          <a:p>
            <a:pPr>
              <a:defRPr/>
            </a:pPr>
            <a:endParaRPr/>
          </a:p>
          <a:p>
            <a:pPr>
              <a:defRPr/>
            </a:pPr>
            <a:r>
              <a:rPr/>
              <a:t>Für Kurse, deren Noten Sie nicht in Ihrem digitalen ToR finden, können Sie </a:t>
            </a:r>
            <a:r>
              <a:rPr/>
              <a:t>ein weiteres ToR per E-Mail beantragen (siehe: „Wintersemester“):</a:t>
            </a:r>
            <a:endParaRPr/>
          </a:p>
          <a:p>
            <a:pPr marL="0" indent="0">
              <a:buClr>
                <a:srgbClr val="C1002A"/>
              </a:buClr>
              <a:buFont typeface="Wingdings"/>
              <a:buNone/>
              <a:defRPr/>
            </a:pPr>
            <a:r>
              <a:rPr/>
              <a:t>	- Nachweise sammeln (z.B. Kurse der Romanistik)</a:t>
            </a:r>
            <a:endParaRPr/>
          </a:p>
          <a:p>
            <a:pPr marL="0" indent="0">
              <a:buClr>
                <a:srgbClr val="C1002A"/>
              </a:buClr>
              <a:buFont typeface="Wingdings"/>
              <a:buNone/>
              <a:defRPr/>
            </a:pPr>
            <a:r>
              <a:rPr/>
              <a:t>	- Vorlage ausfüllen</a:t>
            </a:r>
            <a:endParaRPr/>
          </a:p>
          <a:p>
            <a:pPr marL="0" indent="0">
              <a:buClr>
                <a:srgbClr val="C1002A"/>
              </a:buClr>
              <a:buFont typeface="Wingdings"/>
              <a:buNone/>
              <a:defRPr/>
            </a:pPr>
            <a:r>
              <a:rPr/>
              <a:t>	- E-Mail mit allen Unterlagen an incomings-dtinst@uni-mainz.de</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640996587" name="Titel 1"/>
          <p:cNvSpPr>
            <a:spLocks noGrp="1"/>
          </p:cNvSpPr>
          <p:nvPr>
            <p:ph type="title"/>
          </p:nvPr>
        </p:nvSpPr>
        <p:spPr bwMode="auto">
          <a:xfrm>
            <a:off x="263352" y="506391"/>
            <a:ext cx="6749586" cy="492443"/>
          </a:xfrm>
        </p:spPr>
        <p:txBody>
          <a:bodyPr>
            <a:noAutofit/>
          </a:bodyPr>
          <a:lstStyle/>
          <a:p>
            <a:pPr>
              <a:defRPr/>
            </a:pPr>
            <a:r>
              <a:rPr lang="de-DE" sz="3200">
                <a:solidFill>
                  <a:srgbClr val="C00000"/>
                </a:solidFill>
              </a:rPr>
              <a:t>Weitere Bescheinigungen</a:t>
            </a:r>
            <a:endParaRPr sz="3200">
              <a:solidFill>
                <a:srgbClr val="C00000"/>
              </a:solidFill>
            </a:endParaRPr>
          </a:p>
        </p:txBody>
      </p:sp>
      <p:sp>
        <p:nvSpPr>
          <p:cNvPr id="1742776729" name="Textplatzhalter 2"/>
          <p:cNvSpPr>
            <a:spLocks noGrp="1"/>
          </p:cNvSpPr>
          <p:nvPr>
            <p:ph type="body" idx="1"/>
          </p:nvPr>
        </p:nvSpPr>
        <p:spPr bwMode="auto">
          <a:xfrm>
            <a:off x="623391" y="1329125"/>
            <a:ext cx="8408799" cy="920060"/>
          </a:xfrm>
        </p:spPr>
        <p:txBody>
          <a:bodyPr>
            <a:noAutofit/>
          </a:bodyPr>
          <a:lstStyle/>
          <a:p>
            <a:pPr marL="90805" marR="120650">
              <a:lnSpc>
                <a:spcPct val="99100"/>
              </a:lnSpc>
              <a:spcBef>
                <a:spcPts val="340"/>
              </a:spcBef>
              <a:defRPr/>
            </a:pPr>
            <a:r>
              <a:rPr lang="de-DE" sz="1800">
                <a:latin typeface="Calibri"/>
              </a:rPr>
              <a:t>D</a:t>
            </a:r>
            <a:r>
              <a:rPr lang="de-DE" sz="1800">
                <a:latin typeface="Calibri"/>
                <a:cs typeface="Arial"/>
              </a:rPr>
              <a:t>as</a:t>
            </a:r>
            <a:r>
              <a:rPr lang="de-DE" sz="1800" spc="-10">
                <a:latin typeface="Calibri"/>
                <a:cs typeface="Arial"/>
              </a:rPr>
              <a:t> </a:t>
            </a:r>
            <a:r>
              <a:rPr lang="de-DE" sz="1800" b="1">
                <a:solidFill>
                  <a:srgbClr val="0070C0"/>
                </a:solidFill>
                <a:latin typeface="Calibri"/>
                <a:ea typeface="Calibri"/>
                <a:cs typeface="Calibri"/>
              </a:rPr>
              <a:t>Certificate</a:t>
            </a:r>
            <a:r>
              <a:rPr lang="de-DE" sz="1800" b="1" spc="-9">
                <a:solidFill>
                  <a:srgbClr val="0070C0"/>
                </a:solidFill>
                <a:latin typeface="Calibri"/>
                <a:ea typeface="Calibri"/>
                <a:cs typeface="Calibri"/>
              </a:rPr>
              <a:t> </a:t>
            </a:r>
            <a:r>
              <a:rPr lang="de-DE" sz="1800" b="1" spc="-23">
                <a:solidFill>
                  <a:srgbClr val="0070C0"/>
                </a:solidFill>
                <a:latin typeface="Calibri"/>
                <a:ea typeface="Calibri"/>
                <a:cs typeface="Calibri"/>
              </a:rPr>
              <a:t>of </a:t>
            </a:r>
            <a:r>
              <a:rPr lang="de-DE" sz="1800" b="1">
                <a:solidFill>
                  <a:srgbClr val="0070C0"/>
                </a:solidFill>
                <a:latin typeface="Calibri"/>
                <a:ea typeface="Calibri"/>
                <a:cs typeface="Calibri"/>
              </a:rPr>
              <a:t>Attendance/Stay </a:t>
            </a:r>
            <a:r>
              <a:rPr lang="de-DE" sz="1800">
                <a:latin typeface="Calibri"/>
                <a:cs typeface="Calibri"/>
              </a:rPr>
              <a:t>wird von der</a:t>
            </a:r>
            <a:r>
              <a:rPr lang="de-DE" sz="1800" spc="-5">
                <a:latin typeface="Calibri"/>
                <a:cs typeface="Calibri"/>
              </a:rPr>
              <a:t> </a:t>
            </a:r>
            <a:r>
              <a:rPr lang="de-DE" sz="1800" spc="-10">
                <a:latin typeface="Calibri"/>
                <a:cs typeface="Calibri"/>
              </a:rPr>
              <a:t>Gutenberg </a:t>
            </a:r>
            <a:r>
              <a:rPr lang="de-DE" sz="1800">
                <a:latin typeface="Calibri"/>
                <a:cs typeface="Calibri"/>
              </a:rPr>
              <a:t>International</a:t>
            </a:r>
            <a:r>
              <a:rPr lang="de-DE" sz="1800" spc="-30">
                <a:latin typeface="Calibri"/>
                <a:cs typeface="Calibri"/>
              </a:rPr>
              <a:t> </a:t>
            </a:r>
            <a:r>
              <a:rPr lang="de-DE" sz="1800">
                <a:latin typeface="Calibri"/>
                <a:cs typeface="Calibri"/>
              </a:rPr>
              <a:t>School</a:t>
            </a:r>
            <a:r>
              <a:rPr lang="de-DE" sz="1800" spc="-25">
                <a:latin typeface="Calibri"/>
                <a:cs typeface="Calibri"/>
              </a:rPr>
              <a:t> </a:t>
            </a:r>
            <a:r>
              <a:rPr lang="de-DE" sz="1800" spc="-20">
                <a:latin typeface="Calibri"/>
                <a:cs typeface="Calibri"/>
              </a:rPr>
              <a:t>(GIS) </a:t>
            </a:r>
            <a:r>
              <a:rPr lang="de-DE" sz="1800" spc="-10">
                <a:latin typeface="Calibri"/>
                <a:cs typeface="Calibri"/>
              </a:rPr>
              <a:t>ausgestellt.</a:t>
            </a:r>
            <a:endParaRPr sz="1800">
              <a:latin typeface="Calibri"/>
            </a:endParaRPr>
          </a:p>
          <a:p>
            <a:pPr marL="90805" marR="403860">
              <a:lnSpc>
                <a:spcPct val="100000"/>
              </a:lnSpc>
              <a:defRPr/>
            </a:pPr>
            <a:r>
              <a:rPr lang="de-DE" sz="1800">
                <a:latin typeface="Calibri"/>
                <a:cs typeface="Calibri"/>
              </a:rPr>
              <a:t>Auch</a:t>
            </a:r>
            <a:r>
              <a:rPr lang="de-DE" sz="1800" spc="-15">
                <a:latin typeface="Calibri"/>
                <a:cs typeface="Calibri"/>
              </a:rPr>
              <a:t> </a:t>
            </a:r>
            <a:r>
              <a:rPr lang="de-DE" sz="1800">
                <a:latin typeface="Calibri"/>
                <a:cs typeface="Calibri"/>
              </a:rPr>
              <a:t>das</a:t>
            </a:r>
            <a:r>
              <a:rPr lang="de-DE" sz="1800" spc="-15">
                <a:latin typeface="Calibri"/>
                <a:cs typeface="Calibri"/>
              </a:rPr>
              <a:t> </a:t>
            </a:r>
            <a:r>
              <a:rPr lang="de-DE" sz="1800" b="1">
                <a:solidFill>
                  <a:srgbClr val="0070C0"/>
                </a:solidFill>
                <a:latin typeface="Calibri"/>
                <a:cs typeface="Calibri"/>
              </a:rPr>
              <a:t>Certificate</a:t>
            </a:r>
            <a:r>
              <a:rPr lang="de-DE" sz="1800" b="1" spc="-10">
                <a:solidFill>
                  <a:srgbClr val="0070C0"/>
                </a:solidFill>
                <a:latin typeface="Calibri"/>
                <a:cs typeface="Calibri"/>
              </a:rPr>
              <a:t> </a:t>
            </a:r>
            <a:r>
              <a:rPr lang="de-DE" sz="1800" b="1" spc="-25">
                <a:solidFill>
                  <a:srgbClr val="0070C0"/>
                </a:solidFill>
                <a:latin typeface="Calibri"/>
                <a:cs typeface="Calibri"/>
              </a:rPr>
              <a:t>of </a:t>
            </a:r>
            <a:r>
              <a:rPr lang="de-DE" sz="1800" b="1">
                <a:solidFill>
                  <a:srgbClr val="0070C0"/>
                </a:solidFill>
                <a:latin typeface="Calibri"/>
                <a:cs typeface="Calibri"/>
              </a:rPr>
              <a:t>Departure</a:t>
            </a:r>
            <a:r>
              <a:rPr lang="de-DE" sz="1800" b="1" spc="-20">
                <a:solidFill>
                  <a:srgbClr val="0070C0"/>
                </a:solidFill>
                <a:latin typeface="Calibri"/>
                <a:cs typeface="Calibri"/>
              </a:rPr>
              <a:t> </a:t>
            </a:r>
            <a:r>
              <a:rPr lang="de-DE" sz="1800">
                <a:latin typeface="Calibri"/>
                <a:cs typeface="Calibri"/>
              </a:rPr>
              <a:t>wird</a:t>
            </a:r>
            <a:r>
              <a:rPr lang="de-DE" sz="1800" spc="-10">
                <a:latin typeface="Calibri"/>
                <a:cs typeface="Calibri"/>
              </a:rPr>
              <a:t> </a:t>
            </a:r>
            <a:r>
              <a:rPr lang="de-DE" sz="1800">
                <a:latin typeface="Calibri"/>
                <a:cs typeface="Calibri"/>
              </a:rPr>
              <a:t>von</a:t>
            </a:r>
            <a:r>
              <a:rPr lang="de-DE" sz="1800" spc="-10">
                <a:latin typeface="Calibri"/>
                <a:cs typeface="Calibri"/>
              </a:rPr>
              <a:t> </a:t>
            </a:r>
            <a:r>
              <a:rPr lang="de-DE" sz="1800" spc="-25">
                <a:latin typeface="Calibri"/>
                <a:cs typeface="Calibri"/>
              </a:rPr>
              <a:t>der </a:t>
            </a:r>
            <a:r>
              <a:rPr lang="de-DE" sz="1800">
                <a:latin typeface="Calibri"/>
                <a:cs typeface="Calibri"/>
              </a:rPr>
              <a:t>GIS </a:t>
            </a:r>
            <a:r>
              <a:rPr lang="de-DE" sz="1800" spc="-10">
                <a:latin typeface="Calibri"/>
                <a:cs typeface="Calibri"/>
              </a:rPr>
              <a:t>ausgestellt.</a:t>
            </a:r>
            <a:endParaRPr sz="1800">
              <a:latin typeface="Calibri"/>
            </a:endParaRPr>
          </a:p>
        </p:txBody>
      </p:sp>
      <p:sp>
        <p:nvSpPr>
          <p:cNvPr id="1957102794" name="Textfeld 4"/>
          <p:cNvSpPr txBox="1"/>
          <p:nvPr/>
        </p:nvSpPr>
        <p:spPr bwMode="auto">
          <a:xfrm>
            <a:off x="1996152" y="3791154"/>
            <a:ext cx="8199695" cy="1737720"/>
          </a:xfrm>
          <a:prstGeom prst="rect">
            <a:avLst/>
          </a:prstGeom>
          <a:solidFill>
            <a:schemeClr val="accent1">
              <a:lumMod val="20000"/>
              <a:lumOff val="80000"/>
            </a:schemeClr>
          </a:solidFill>
        </p:spPr>
        <p:txBody>
          <a:bodyPr wrap="square">
            <a:spAutoFit/>
          </a:bodyPr>
          <a:lstStyle/>
          <a:p>
            <a:pPr algn="l">
              <a:defRPr/>
            </a:pPr>
            <a:r>
              <a:rPr lang="de-DE" u="sng">
                <a:solidFill>
                  <a:srgbClr val="212121"/>
                </a:solidFill>
                <a:latin typeface="Calibri"/>
                <a:ea typeface="Calibri"/>
                <a:cs typeface="Calibri"/>
              </a:rPr>
              <a:t>Leitfragen zur Orientierung:</a:t>
            </a:r>
            <a:endParaRPr lang="de-DE">
              <a:solidFill>
                <a:srgbClr val="212121"/>
              </a:solidFill>
              <a:latin typeface="Times New Roman"/>
              <a:cs typeface="Times New Roman"/>
            </a:endParaRPr>
          </a:p>
          <a:p>
            <a:pPr>
              <a:defRPr/>
            </a:pPr>
            <a:r>
              <a:rPr lang="de-DE">
                <a:solidFill>
                  <a:srgbClr val="212121"/>
                </a:solidFill>
                <a:latin typeface="Calibri"/>
                <a:ea typeface="Calibri"/>
                <a:cs typeface="Calibri"/>
              </a:rPr>
              <a:t>Seit wann studieren Sie an der JGU, wann endet der Aufenthalt?</a:t>
            </a:r>
            <a:endParaRPr lang="de-DE">
              <a:solidFill>
                <a:srgbClr val="212121"/>
              </a:solidFill>
              <a:latin typeface="Calibri"/>
              <a:cs typeface="Calibri"/>
            </a:endParaRPr>
          </a:p>
          <a:p>
            <a:pPr>
              <a:defRPr/>
            </a:pPr>
            <a:r>
              <a:rPr lang="de-DE">
                <a:solidFill>
                  <a:srgbClr val="212121"/>
                </a:solidFill>
                <a:latin typeface="Calibri"/>
                <a:ea typeface="Calibri"/>
                <a:cs typeface="Calibri"/>
              </a:rPr>
              <a:t>Welche Kurse haben Sie bisher belegt und bei wem? Mit welchem Erfolg?</a:t>
            </a:r>
            <a:endParaRPr lang="de-DE">
              <a:solidFill>
                <a:srgbClr val="212121"/>
              </a:solidFill>
              <a:latin typeface="Calibri"/>
              <a:cs typeface="Calibri"/>
            </a:endParaRPr>
          </a:p>
          <a:p>
            <a:pPr>
              <a:defRPr/>
            </a:pPr>
            <a:r>
              <a:rPr lang="de-DE">
                <a:solidFill>
                  <a:srgbClr val="212121"/>
                </a:solidFill>
                <a:latin typeface="Calibri"/>
                <a:ea typeface="Calibri"/>
                <a:cs typeface="Calibri"/>
              </a:rPr>
              <a:t>Welche Kurse möchten Sie im kommenden Semester belegen?</a:t>
            </a:r>
            <a:endParaRPr lang="de-DE">
              <a:solidFill>
                <a:srgbClr val="212121"/>
              </a:solidFill>
              <a:latin typeface="Calibri"/>
              <a:cs typeface="Calibri"/>
            </a:endParaRPr>
          </a:p>
          <a:p>
            <a:pPr>
              <a:defRPr/>
            </a:pPr>
            <a:r>
              <a:rPr lang="de-DE">
                <a:solidFill>
                  <a:srgbClr val="212121"/>
                </a:solidFill>
                <a:latin typeface="Calibri"/>
                <a:ea typeface="Calibri"/>
                <a:cs typeface="Calibri"/>
              </a:rPr>
              <a:t>Warum ist die Verlängerung wichtig für Ihr Studium?</a:t>
            </a:r>
            <a:endParaRPr lang="de-DE">
              <a:solidFill>
                <a:srgbClr val="212121"/>
              </a:solidFill>
              <a:latin typeface="Calibri"/>
              <a:cs typeface="Calibri"/>
            </a:endParaRPr>
          </a:p>
          <a:p>
            <a:pPr algn="l">
              <a:defRPr/>
            </a:pPr>
            <a:r>
              <a:rPr lang="de-DE">
                <a:solidFill>
                  <a:srgbClr val="212121"/>
                </a:solidFill>
                <a:latin typeface="Calibri"/>
                <a:ea typeface="Calibri"/>
                <a:cs typeface="Calibri"/>
              </a:rPr>
              <a:t>Was sind Ihre Pläne für den Studienabschluss an Ihrer Heimatuniversität?</a:t>
            </a:r>
            <a:endParaRPr lang="de-DE">
              <a:solidFill>
                <a:srgbClr val="212121"/>
              </a:solidFill>
              <a:latin typeface="Calibri,Helvetica,sans-serif,serif,EmojiFont"/>
            </a:endParaRPr>
          </a:p>
        </p:txBody>
      </p:sp>
      <p:sp>
        <p:nvSpPr>
          <p:cNvPr id="2072143718" name="Textfeld 6"/>
          <p:cNvSpPr txBox="1"/>
          <p:nvPr/>
        </p:nvSpPr>
        <p:spPr bwMode="auto">
          <a:xfrm flipH="0" flipV="0">
            <a:off x="623390" y="2723136"/>
            <a:ext cx="10545757" cy="3231239"/>
          </a:xfrm>
          <a:prstGeom prst="rect">
            <a:avLst/>
          </a:prstGeom>
          <a:noFill/>
          <a:ln w="19049">
            <a:solidFill>
              <a:schemeClr val="accent1">
                <a:lumMod val="50196"/>
              </a:schemeClr>
            </a:solidFill>
            <a:prstDash val="solid"/>
          </a:ln>
        </p:spPr>
        <p:txBody>
          <a:bodyPr wrap="square">
            <a:spAutoFit/>
          </a:bodyPr>
          <a:lstStyle/>
          <a:p>
            <a:pPr algn="l">
              <a:defRPr/>
            </a:pPr>
            <a:r>
              <a:rPr lang="de-DE" sz="2000" b="1" spc="-9">
                <a:solidFill>
                  <a:srgbClr val="0070C0"/>
                </a:solidFill>
                <a:latin typeface="Calibri"/>
                <a:ea typeface="Calibri"/>
                <a:cs typeface="Calibri"/>
              </a:rPr>
              <a:t>Verlängerungen:</a:t>
            </a:r>
            <a:endParaRPr lang="de-DE" sz="2000" b="1" spc="-9">
              <a:solidFill>
                <a:srgbClr val="0070C0"/>
              </a:solidFill>
              <a:latin typeface="Times New Roman"/>
              <a:cs typeface="Times New Roman"/>
            </a:endParaRPr>
          </a:p>
          <a:p>
            <a:pPr algn="l">
              <a:defRPr/>
            </a:pPr>
            <a:r>
              <a:rPr lang="de-DE" sz="2000">
                <a:solidFill>
                  <a:srgbClr val="212121"/>
                </a:solidFill>
                <a:latin typeface="Calibri"/>
              </a:rPr>
              <a:t>Schreiben Sie uns in einer E-Mail, was Sie bisher an der JGU gemacht haben. Begründen Sie, warum Sie noch länger an der JGU bleiben wollen. </a:t>
            </a:r>
            <a:endParaRPr lang="de-DE" sz="2000">
              <a:solidFill>
                <a:srgbClr val="212121"/>
              </a:solidFill>
              <a:latin typeface="Calibri"/>
            </a:endParaRPr>
          </a:p>
          <a:p>
            <a:pPr algn="l">
              <a:defRPr/>
            </a:pPr>
            <a:endParaRPr/>
          </a:p>
          <a:p>
            <a:pPr algn="l">
              <a:defRPr/>
            </a:pPr>
            <a:endParaRPr/>
          </a:p>
          <a:p>
            <a:pPr algn="l">
              <a:defRPr/>
            </a:pPr>
            <a:endParaRPr/>
          </a:p>
          <a:p>
            <a:pPr algn="l">
              <a:defRPr/>
            </a:pPr>
            <a:endParaRPr/>
          </a:p>
          <a:p>
            <a:pPr algn="l">
              <a:defRPr/>
            </a:pPr>
            <a:endParaRPr/>
          </a:p>
          <a:p>
            <a:pPr algn="l">
              <a:defRPr/>
            </a:pPr>
            <a:endParaRPr/>
          </a:p>
          <a:p>
            <a:pPr algn="l">
              <a:defRPr/>
            </a:pPr>
            <a:endParaRPr/>
          </a:p>
          <a:p>
            <a:pPr algn="l">
              <a:defRPr/>
            </a:pPr>
            <a:r>
              <a:rPr sz="2000"/>
              <a:t>Ihr Aufenthalt kann maximal </a:t>
            </a:r>
            <a:r>
              <a:rPr sz="2000" u="sng"/>
              <a:t>einmal </a:t>
            </a:r>
            <a:r>
              <a:rPr sz="2000"/>
              <a:t>für Bachelor/Master im Erasmusprogramm verlängert werden.</a:t>
            </a:r>
            <a:endParaRPr sz="20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742711822" name="Titel 1"/>
          <p:cNvSpPr>
            <a:spLocks noGrp="1"/>
          </p:cNvSpPr>
          <p:nvPr>
            <p:ph type="title"/>
          </p:nvPr>
        </p:nvSpPr>
        <p:spPr bwMode="auto">
          <a:xfrm>
            <a:off x="401562" y="517674"/>
            <a:ext cx="10952236" cy="1173010"/>
          </a:xfrm>
        </p:spPr>
        <p:txBody>
          <a:bodyPr anchor="t" anchorCtr="0">
            <a:normAutofit/>
          </a:bodyPr>
          <a:lstStyle>
            <a:lvl1pPr>
              <a:defRPr sz="4000" b="1" cap="all">
                <a:latin typeface="Noto Sans "/>
                <a:ea typeface="Noto Sans Bold"/>
                <a:cs typeface="Noto Sans Bold"/>
              </a:defRPr>
            </a:lvl1pPr>
          </a:lstStyle>
          <a:p>
            <a:pPr>
              <a:defRPr/>
            </a:pPr>
            <a:r>
              <a:rPr>
                <a:solidFill>
                  <a:srgbClr val="C1002A"/>
                </a:solidFill>
              </a:rPr>
              <a:t>Letzte Schritte</a:t>
            </a:r>
            <a:endParaRPr>
              <a:solidFill>
                <a:srgbClr val="C1002A"/>
              </a:solidFill>
            </a:endParaRPr>
          </a:p>
        </p:txBody>
      </p:sp>
      <p:sp>
        <p:nvSpPr>
          <p:cNvPr id="1126099279" name="Inhaltsplatzhalter 2"/>
          <p:cNvSpPr>
            <a:spLocks noGrp="1"/>
          </p:cNvSpPr>
          <p:nvPr>
            <p:ph idx="1"/>
          </p:nvPr>
        </p:nvSpPr>
        <p:spPr bwMode="auto">
          <a:xfrm>
            <a:off x="401562" y="1825623"/>
            <a:ext cx="10952236" cy="4351338"/>
          </a:xfrm>
        </p:spPr>
        <p:txBody>
          <a:bodyPr/>
          <a:lstStyle>
            <a:lvl1pPr marL="228600" indent="-228600">
              <a:buClr>
                <a:srgbClr val="C1002A"/>
              </a:buClr>
              <a:buFont typeface="Wingdings"/>
              <a:buChar char="§"/>
              <a:defRPr/>
            </a:lvl1pPr>
            <a:lvl2pPr marL="685800" indent="-228600">
              <a:buClr>
                <a:srgbClr val="C1002A"/>
              </a:buClr>
              <a:buFont typeface="Wingdings"/>
              <a:buChar char="§"/>
              <a:defRPr/>
            </a:lvl2pPr>
            <a:lvl3pPr marL="1143000" indent="-228600">
              <a:buClr>
                <a:srgbClr val="C1002A"/>
              </a:buClr>
              <a:buFont typeface="Wingdings"/>
              <a:buChar char="§"/>
              <a:defRPr/>
            </a:lvl3pPr>
            <a:lvl4pPr marL="1600200" indent="-228600">
              <a:buClr>
                <a:srgbClr val="C1002A"/>
              </a:buClr>
              <a:buFont typeface="Wingdings"/>
              <a:buChar char="§"/>
              <a:defRPr/>
            </a:lvl4pPr>
            <a:lvl5pPr marL="2057400" indent="-228600">
              <a:buClr>
                <a:srgbClr val="C1002A"/>
              </a:buClr>
              <a:buFont typeface="Wingdings"/>
              <a:buChar char="§"/>
              <a:defRPr/>
            </a:lvl5pPr>
          </a:lstStyle>
          <a:p>
            <a:pPr>
              <a:buClr>
                <a:srgbClr val="C1002A"/>
              </a:buClr>
              <a:buFont typeface="Arial"/>
              <a:buChar char="•"/>
              <a:defRPr/>
            </a:pPr>
            <a:r>
              <a:rPr/>
              <a:t> </a:t>
            </a:r>
            <a:r>
              <a:rPr lang="de-DE" sz="2800" b="0" i="0" u="sng" strike="noStrike" cap="none" spc="0">
                <a:solidFill>
                  <a:schemeClr val="hlink"/>
                </a:solidFill>
                <a:latin typeface="Noto Sans "/>
                <a:ea typeface="Noto Sans "/>
                <a:cs typeface="Noto Sans "/>
                <a:hlinkClick r:id="rId3" tooltip="https://www.studium.uni-mainz.de/studienstart/studienstart-internationale-studierende/non-degree-seeking/#transcript-of-records"/>
              </a:rPr>
              <a:t>Erledigungen vor der Abreise</a:t>
            </a:r>
            <a:r>
              <a:rPr/>
              <a:t> </a:t>
            </a:r>
            <a:r>
              <a:rPr/>
              <a:t>und</a:t>
            </a:r>
            <a:r>
              <a:rPr/>
              <a:t> Checkliste</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838564766" name="Titel 1"/>
          <p:cNvSpPr>
            <a:spLocks noGrp="1"/>
          </p:cNvSpPr>
          <p:nvPr>
            <p:ph type="title"/>
          </p:nvPr>
        </p:nvSpPr>
        <p:spPr bwMode="auto">
          <a:xfrm>
            <a:off x="904061" y="836791"/>
            <a:ext cx="10383877" cy="488039"/>
          </a:xfrm>
        </p:spPr>
        <p:txBody>
          <a:bodyPr vertOverflow="overflow" horzOverflow="overflow" vert="horz" wrap="square" lIns="91440" tIns="45720" rIns="91440" bIns="45720" numCol="1" spcCol="0" rtlCol="0" fromWordArt="0" anchor="t" anchorCtr="0" forceAA="0" upright="0" compatLnSpc="0">
            <a:normAutofit fontScale="90000" lnSpcReduction="2000"/>
          </a:bodyPr>
          <a:lstStyle/>
          <a:p>
            <a:pPr>
              <a:defRPr/>
            </a:pPr>
            <a:r>
              <a:rPr lang="de-DE" sz="3600">
                <a:solidFill>
                  <a:srgbClr val="C00000"/>
                </a:solidFill>
              </a:rPr>
              <a:t>Zeit für Fragen</a:t>
            </a:r>
            <a:endParaRPr sz="3600">
              <a:solidFill>
                <a:srgbClr val="C00000"/>
              </a:solidFill>
            </a:endParaRPr>
          </a:p>
        </p:txBody>
      </p:sp>
      <p:pic>
        <p:nvPicPr>
          <p:cNvPr id="1570957131" name="Picture 2" descr="Smiley, Glücklich, Gesicht, Lächeln, Glück, Gelb, Spaß"/>
          <p:cNvPicPr>
            <a:picLocks noChangeAspect="1" noChangeArrowheads="1"/>
          </p:cNvPicPr>
          <p:nvPr/>
        </p:nvPicPr>
        <p:blipFill rotWithShape="1">
          <a:blip r:embed="rId3"/>
          <a:stretch/>
        </p:blipFill>
        <p:spPr bwMode="auto">
          <a:xfrm rot="451823">
            <a:off x="2888236" y="1825410"/>
            <a:ext cx="2681207" cy="2681207"/>
          </a:xfrm>
          <a:prstGeom prst="rect">
            <a:avLst/>
          </a:prstGeom>
          <a:noFill/>
        </p:spPr>
      </p:pic>
      <p:sp>
        <p:nvSpPr>
          <p:cNvPr id="908368299" name="Textfeld 5"/>
          <p:cNvSpPr txBox="1"/>
          <p:nvPr/>
        </p:nvSpPr>
        <p:spPr bwMode="auto">
          <a:xfrm>
            <a:off x="5733579" y="2334188"/>
            <a:ext cx="1644416" cy="1569660"/>
          </a:xfrm>
          <a:prstGeom prst="rect">
            <a:avLst/>
          </a:prstGeom>
          <a:solidFill>
            <a:schemeClr val="bg1"/>
          </a:solidFill>
        </p:spPr>
        <p:txBody>
          <a:bodyPr wrap="square" rtlCol="0">
            <a:spAutoFit/>
          </a:bodyPr>
          <a:lstStyle/>
          <a:p>
            <a:pPr>
              <a:defRPr/>
            </a:pPr>
            <a:r>
              <a:rPr lang="de-DE" sz="9600">
                <a:latin typeface="Algerian"/>
              </a:rPr>
              <a:t>?</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462010616" name="Titel 1"/>
          <p:cNvSpPr>
            <a:spLocks noGrp="1"/>
          </p:cNvSpPr>
          <p:nvPr>
            <p:ph type="ctrTitle"/>
          </p:nvPr>
        </p:nvSpPr>
        <p:spPr bwMode="auto">
          <a:xfrm>
            <a:off x="-1467096" y="1335345"/>
            <a:ext cx="10169676" cy="2716332"/>
          </a:xfrm>
        </p:spPr>
        <p:txBody>
          <a:bodyPr vertOverflow="overflow" horzOverflow="overflow" vert="horz" wrap="square" lIns="91440" tIns="45720" rIns="91440" bIns="45720" numCol="1" spcCol="0" rtlCol="0" fromWordArt="0" anchor="t" anchorCtr="0" forceAA="0" compatLnSpc="0">
            <a:normAutofit/>
          </a:bodyPr>
          <a:lstStyle/>
          <a:p>
            <a:pPr algn="ctr">
              <a:lnSpc>
                <a:spcPct val="114999"/>
              </a:lnSpc>
              <a:defRPr/>
            </a:pPr>
            <a:r>
              <a:rPr lang="de-DE"/>
              <a:t>Wir wünschen ihnen </a:t>
            </a:r>
            <a:br>
              <a:rPr lang="de-DE"/>
            </a:br>
            <a:r>
              <a:rPr lang="de-DE"/>
              <a:t>einen erfolgreichen Semesterabschluss!</a:t>
            </a:r>
            <a:endParaRPr/>
          </a:p>
        </p:txBody>
      </p:sp>
      <p:pic>
        <p:nvPicPr>
          <p:cNvPr id="1585741753" name="Grafik 1163320600"/>
          <p:cNvPicPr>
            <a:picLocks noChangeAspect="1"/>
          </p:cNvPicPr>
          <p:nvPr/>
        </p:nvPicPr>
        <p:blipFill rotWithShape="1">
          <a:blip r:embed="rId3"/>
          <a:stretch/>
        </p:blipFill>
        <p:spPr bwMode="auto">
          <a:xfrm rot="21029006">
            <a:off x="6993036" y="1630387"/>
            <a:ext cx="3914638" cy="3906483"/>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654783095" name="Titel 1"/>
          <p:cNvSpPr>
            <a:spLocks noGrp="1"/>
          </p:cNvSpPr>
          <p:nvPr>
            <p:ph type="ctrTitle"/>
          </p:nvPr>
        </p:nvSpPr>
        <p:spPr bwMode="auto">
          <a:xfrm flipH="0" flipV="0">
            <a:off x="-851529" y="1335344"/>
            <a:ext cx="8374147" cy="2716331"/>
          </a:xfrm>
        </p:spPr>
        <p:txBody>
          <a:bodyPr vertOverflow="overflow" horzOverflow="overflow" vert="horz" wrap="square" lIns="91440" tIns="45720" rIns="91440" bIns="45720" numCol="1" spcCol="0" rtlCol="0" fromWordArt="0" anchor="t" anchorCtr="0" forceAA="0" upright="0" compatLnSpc="0">
            <a:normAutofit/>
          </a:bodyPr>
          <a:lstStyle/>
          <a:p>
            <a:pPr algn="ctr">
              <a:lnSpc>
                <a:spcPct val="114999"/>
              </a:lnSpc>
              <a:defRPr/>
            </a:pPr>
            <a:r>
              <a:rPr lang="de-DE"/>
              <a:t>&amp; Viele schöne </a:t>
            </a:r>
            <a:br>
              <a:rPr lang="de-DE"/>
            </a:br>
            <a:r>
              <a:rPr lang="de-DE"/>
              <a:t>Erinnerungen aus </a:t>
            </a:r>
            <a:br>
              <a:rPr lang="de-DE"/>
            </a:br>
            <a:r>
              <a:rPr lang="de-DE"/>
              <a:t>ihrer zeit in Mainz</a:t>
            </a:r>
            <a:endParaRPr/>
          </a:p>
        </p:txBody>
      </p:sp>
      <p:pic>
        <p:nvPicPr>
          <p:cNvPr id="508545692" name=""/>
          <p:cNvPicPr>
            <a:picLocks noChangeAspect="1"/>
          </p:cNvPicPr>
          <p:nvPr/>
        </p:nvPicPr>
        <p:blipFill rotWithShape="1">
          <a:blip r:embed="rId3"/>
          <a:stretch/>
        </p:blipFill>
        <p:spPr bwMode="auto">
          <a:xfrm flipH="0" flipV="0">
            <a:off x="6296939" y="558595"/>
            <a:ext cx="5693103" cy="4269827"/>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20081493" name="Titel 1"/>
          <p:cNvSpPr>
            <a:spLocks noGrp="1"/>
          </p:cNvSpPr>
          <p:nvPr>
            <p:ph type="ctrTitle"/>
          </p:nvPr>
        </p:nvSpPr>
        <p:spPr bwMode="auto"/>
        <p:txBody>
          <a:bodyPr/>
          <a:lstStyle/>
          <a:p>
            <a:pPr>
              <a:defRPr/>
            </a:pPr>
            <a:r>
              <a:rPr lang="de-DE"/>
              <a:t>dOWNLOAD FOLIEN </a:t>
            </a:r>
            <a:endParaRPr/>
          </a:p>
        </p:txBody>
      </p:sp>
      <p:pic>
        <p:nvPicPr>
          <p:cNvPr id="1896415121" name=""/>
          <p:cNvPicPr>
            <a:picLocks noChangeAspect="1"/>
          </p:cNvPicPr>
          <p:nvPr/>
        </p:nvPicPr>
        <p:blipFill rotWithShape="1">
          <a:blip r:embed="rId3"/>
          <a:stretch/>
        </p:blipFill>
        <p:spPr bwMode="auto">
          <a:xfrm flipH="0" flipV="0">
            <a:off x="6190718" y="1475618"/>
            <a:ext cx="3804752" cy="3595955"/>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18128004" name="Titel 1"/>
          <p:cNvSpPr>
            <a:spLocks noGrp="1"/>
          </p:cNvSpPr>
          <p:nvPr>
            <p:ph type="ctrTitle"/>
          </p:nvPr>
        </p:nvSpPr>
        <p:spPr bwMode="auto"/>
        <p:txBody>
          <a:bodyPr/>
          <a:lstStyle/>
          <a:p>
            <a:pPr>
              <a:defRPr/>
            </a:pPr>
            <a:r>
              <a:rPr lang="de-DE"/>
              <a:t>Themen</a:t>
            </a:r>
            <a:endParaRPr/>
          </a:p>
        </p:txBody>
      </p:sp>
      <p:sp>
        <p:nvSpPr>
          <p:cNvPr id="1593740102" name="Untertitel 2"/>
          <p:cNvSpPr>
            <a:spLocks noGrp="1"/>
          </p:cNvSpPr>
          <p:nvPr>
            <p:ph type="subTitle" idx="1"/>
          </p:nvPr>
        </p:nvSpPr>
        <p:spPr bwMode="auto">
          <a:xfrm>
            <a:off x="6534318" y="2475454"/>
            <a:ext cx="4932038" cy="3886200"/>
          </a:xfrm>
        </p:spPr>
        <p:txBody>
          <a:bodyPr/>
          <a:lstStyle/>
          <a:p>
            <a:pPr>
              <a:defRPr/>
            </a:pPr>
            <a:endParaRPr/>
          </a:p>
          <a:p>
            <a:pPr marL="342900" indent="-342900">
              <a:buFont typeface="Arial"/>
              <a:buChar char="•"/>
              <a:defRPr/>
            </a:pPr>
            <a:r>
              <a:rPr lang="de-DE"/>
              <a:t>Anmeldung zu Prüfungen &amp; Prüfungsformate</a:t>
            </a:r>
            <a:endParaRPr lang="de-DE"/>
          </a:p>
          <a:p>
            <a:pPr marL="342900" indent="-342900">
              <a:buFont typeface="Arial"/>
              <a:buChar char="•"/>
              <a:defRPr/>
            </a:pPr>
            <a:r>
              <a:rPr lang="de-DE"/>
              <a:t>Transcript of Records</a:t>
            </a:r>
            <a:endParaRPr/>
          </a:p>
          <a:p>
            <a:pPr marL="342900" indent="-342900">
              <a:buFont typeface="Arial"/>
              <a:buChar char="•"/>
              <a:defRPr/>
            </a:pPr>
            <a:endParaRPr/>
          </a:p>
        </p:txBody>
      </p:sp>
      <p:pic>
        <p:nvPicPr>
          <p:cNvPr id="259213940" name=""/>
          <p:cNvPicPr>
            <a:picLocks noChangeAspect="1"/>
          </p:cNvPicPr>
          <p:nvPr/>
        </p:nvPicPr>
        <p:blipFill rotWithShape="1">
          <a:blip r:embed="rId3"/>
          <a:stretch/>
        </p:blipFill>
        <p:spPr bwMode="auto">
          <a:xfrm rot="0" flipH="0" flipV="0">
            <a:off x="2800119" y="1403160"/>
            <a:ext cx="3424041" cy="4051679"/>
          </a:xfrm>
          <a:prstGeom prst="rect">
            <a:avLst/>
          </a:prstGeom>
        </p:spPr>
      </p:pic>
      <p:pic>
        <p:nvPicPr>
          <p:cNvPr id="176073803" name="Grafik 4"/>
          <p:cNvPicPr>
            <a:picLocks noChangeAspect="1"/>
          </p:cNvPicPr>
          <p:nvPr/>
        </p:nvPicPr>
        <p:blipFill rotWithShape="1">
          <a:blip r:embed="rId4"/>
          <a:stretch/>
        </p:blipFill>
        <p:spPr bwMode="auto">
          <a:xfrm rot="206649" flipH="0" flipV="0">
            <a:off x="1147064" y="1820140"/>
            <a:ext cx="2835935" cy="3630546"/>
          </a:xfrm>
          <a:prstGeom prst="rect">
            <a:avLst/>
          </a:prstGeom>
          <a:ln w="15875">
            <a:solidFill>
              <a:schemeClr val="accent1"/>
            </a:solid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97100186" name="Titel 1"/>
          <p:cNvSpPr>
            <a:spLocks noGrp="1"/>
          </p:cNvSpPr>
          <p:nvPr>
            <p:ph type="title"/>
          </p:nvPr>
        </p:nvSpPr>
        <p:spPr bwMode="auto">
          <a:xfrm>
            <a:off x="401562" y="517676"/>
            <a:ext cx="10952238" cy="678078"/>
          </a:xfrm>
        </p:spPr>
        <p:txBody>
          <a:bodyPr/>
          <a:lstStyle/>
          <a:p>
            <a:pPr>
              <a:defRPr/>
            </a:pPr>
            <a:r>
              <a:rPr lang="de-DE">
                <a:solidFill>
                  <a:srgbClr val="C1002A"/>
                </a:solidFill>
              </a:rPr>
              <a:t>ECTS-verteilung</a:t>
            </a:r>
            <a:endParaRPr/>
          </a:p>
        </p:txBody>
      </p:sp>
      <p:sp>
        <p:nvSpPr>
          <p:cNvPr id="71705781" name="Inhaltsplatzhalter 2"/>
          <p:cNvSpPr>
            <a:spLocks noGrp="1"/>
          </p:cNvSpPr>
          <p:nvPr>
            <p:ph idx="1"/>
          </p:nvPr>
        </p:nvSpPr>
        <p:spPr bwMode="auto">
          <a:xfrm>
            <a:off x="401562" y="1366887"/>
            <a:ext cx="11391369" cy="4810076"/>
          </a:xfrm>
        </p:spPr>
        <p:txBody>
          <a:bodyPr>
            <a:normAutofit/>
          </a:bodyPr>
          <a:lstStyle/>
          <a:p>
            <a:pPr marL="0" indent="0">
              <a:lnSpc>
                <a:spcPct val="110000"/>
              </a:lnSpc>
              <a:buClr>
                <a:srgbClr val="C1002A"/>
              </a:buClr>
              <a:buFont typeface="Wingdings"/>
              <a:buNone/>
              <a:defRPr/>
            </a:pPr>
            <a:r>
              <a:rPr lang="de-DE" sz="2400"/>
              <a:t>5 ECTS für jede Prüfung</a:t>
            </a:r>
            <a:endParaRPr lang="de-DE" sz="2400"/>
          </a:p>
          <a:p>
            <a:pPr marL="0" indent="0">
              <a:lnSpc>
                <a:spcPct val="110000"/>
              </a:lnSpc>
              <a:buClr>
                <a:srgbClr val="C1002A"/>
              </a:buClr>
              <a:buFont typeface="Wingdings"/>
              <a:buNone/>
              <a:defRPr/>
            </a:pPr>
            <a:r>
              <a:rPr lang="de-DE" sz="2400"/>
              <a:t>Modalität der Prüfung wird mit dem Dozierenden abgesprochen</a:t>
            </a:r>
            <a:endParaRPr lang="de-DE" sz="2400" i="1"/>
          </a:p>
        </p:txBody>
      </p:sp>
      <p:sp>
        <p:nvSpPr>
          <p:cNvPr id="1349435493" name=" 1053271285"/>
          <p:cNvSpPr/>
          <p:nvPr/>
        </p:nvSpPr>
        <p:spPr bwMode="auto">
          <a:xfrm>
            <a:off x="494727" y="2704765"/>
            <a:ext cx="4077272" cy="1067159"/>
          </a:xfrm>
        </p:spPr>
        <p:txBody>
          <a:bodyPr rot="0" spcFirstLastPara="0" vertOverflow="overflow" horzOverflow="overflow" vert="horz" wrap="square" lIns="91440" tIns="45720" rIns="91440" bIns="45720" numCol="1" spcCol="0" rtlCol="0" fromWordArt="0" anchor="t" anchorCtr="0" forceAA="0" compatLnSpc="1">
            <a:prstTxWarp prst="textNoShape"/>
            <a:spAutoFit/>
          </a:bodyPr>
          <a:lstStyle/>
          <a:p>
            <a:pPr>
              <a:defRPr/>
            </a:pPr>
            <a:r>
              <a:rPr sz="1600">
                <a:highlight>
                  <a:srgbClr val="FFFF00"/>
                </a:highlight>
              </a:rPr>
              <a:t>Achtung: Gilt nur für die Germanistik und kann nicht auf alle Fächer übertragen werden.</a:t>
            </a:r>
            <a:br>
              <a:rPr sz="1600">
                <a:highlight>
                  <a:srgbClr val="FFFF00"/>
                </a:highlight>
              </a:rPr>
            </a:br>
            <a:r>
              <a:rPr sz="1600">
                <a:highlight>
                  <a:srgbClr val="FFFF00"/>
                </a:highlight>
              </a:rPr>
              <a:t>Die ISSK Deutschsprachkurse fallen NICHT unter diese Regelungen.</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86786239" name="Titel 1"/>
          <p:cNvSpPr>
            <a:spLocks noGrp="1"/>
          </p:cNvSpPr>
          <p:nvPr>
            <p:ph type="title"/>
          </p:nvPr>
        </p:nvSpPr>
        <p:spPr bwMode="auto">
          <a:xfrm>
            <a:off x="401562" y="517676"/>
            <a:ext cx="10952238" cy="678078"/>
          </a:xfrm>
        </p:spPr>
        <p:txBody>
          <a:bodyPr/>
          <a:lstStyle/>
          <a:p>
            <a:pPr>
              <a:defRPr/>
            </a:pPr>
            <a:r>
              <a:rPr lang="de-DE">
                <a:solidFill>
                  <a:srgbClr val="C1002A"/>
                </a:solidFill>
              </a:rPr>
              <a:t>Seminararbeiten</a:t>
            </a:r>
            <a:endParaRPr/>
          </a:p>
        </p:txBody>
      </p:sp>
      <p:sp>
        <p:nvSpPr>
          <p:cNvPr id="428914019" name="Inhaltsplatzhalter 2"/>
          <p:cNvSpPr>
            <a:spLocks noGrp="1"/>
          </p:cNvSpPr>
          <p:nvPr>
            <p:ph idx="1"/>
          </p:nvPr>
        </p:nvSpPr>
        <p:spPr bwMode="auto">
          <a:xfrm>
            <a:off x="401562" y="1383323"/>
            <a:ext cx="11391369" cy="4793640"/>
          </a:xfrm>
        </p:spPr>
        <p:txBody>
          <a:bodyPr/>
          <a:lstStyle/>
          <a:p>
            <a:pPr>
              <a:defRPr/>
            </a:pPr>
            <a:r>
              <a:rPr lang="de-DE" sz="2400">
                <a:latin typeface="Calibri"/>
              </a:rPr>
              <a:t>5 ECTS: Hausarbeit (Umfang wird mit Dozierenden besprochen=</a:t>
            </a:r>
            <a:endParaRPr/>
          </a:p>
          <a:p>
            <a:pPr>
              <a:defRPr/>
            </a:pPr>
            <a:r>
              <a:rPr lang="de-DE" sz="2400">
                <a:latin typeface="Calibri"/>
              </a:rPr>
              <a:t>Abgabefrist beachten! </a:t>
            </a:r>
            <a:endParaRPr/>
          </a:p>
          <a:p>
            <a:pPr lvl="0">
              <a:defRPr/>
            </a:pPr>
            <a:r>
              <a:rPr lang="de-DE" sz="2400" b="0" i="0">
                <a:solidFill>
                  <a:srgbClr val="1D2125"/>
                </a:solidFill>
                <a:latin typeface="Calibri"/>
              </a:rPr>
              <a:t>Zum Layout können Sie sich an den Hinweisen auf der Homepage der Sprachwissenschaft orientieren</a:t>
            </a:r>
            <a:r>
              <a:rPr lang="de-DE" sz="2400" b="0" i="0" u="none" strike="noStrike" cap="none" spc="0">
                <a:solidFill>
                  <a:srgbClr val="636363"/>
                </a:solidFill>
                <a:latin typeface="Calibri"/>
                <a:ea typeface="Noto Sans "/>
                <a:cs typeface="Noto Sans "/>
              </a:rPr>
              <a:t>:</a:t>
            </a:r>
            <a:br>
              <a:rPr lang="de-DE" sz="2400" b="0" i="0" u="none" strike="noStrike" cap="none" spc="0">
                <a:solidFill>
                  <a:srgbClr val="636363"/>
                </a:solidFill>
                <a:latin typeface="Calibri"/>
                <a:ea typeface="Noto Sans "/>
                <a:cs typeface="Noto Sans "/>
              </a:rPr>
            </a:br>
            <a:r>
              <a:rPr lang="de-DE" sz="2400" b="0" i="0" u="sng" strike="noStrike" cap="none" spc="0">
                <a:solidFill>
                  <a:srgbClr val="636363"/>
                </a:solidFill>
                <a:latin typeface="Calibri"/>
                <a:ea typeface="Noto Sans "/>
                <a:cs typeface="Noto Sans "/>
                <a:hlinkClick r:id="rId3" tooltip="https://www.germanistik.uni-mainz.de/hinweise-fuer-schriftliche-arbeiten/"/>
              </a:rPr>
              <a:t>https://www.germanistik.uni-mainz.de/hinweise-fuer-schriftliche-arbeiten/</a:t>
            </a:r>
            <a:endParaRPr lang="de-DE" sz="2400" b="0" i="0" u="none" strike="noStrike" cap="none" spc="0">
              <a:solidFill>
                <a:srgbClr val="636363"/>
              </a:solidFill>
              <a:latin typeface="Calibri"/>
              <a:ea typeface="Noto Sans "/>
              <a:cs typeface="Noto Sans "/>
            </a:endParaRPr>
          </a:p>
          <a:p>
            <a:pPr marL="0" lvl="0" indent="0">
              <a:buNone/>
              <a:defRPr/>
            </a:pPr>
            <a:r>
              <a:rPr lang="de-DE" sz="2400" b="1">
                <a:solidFill>
                  <a:srgbClr val="C00000"/>
                </a:solidFill>
                <a:latin typeface="Calibri"/>
                <a:ea typeface="Noto Sans "/>
                <a:cs typeface="Noto Sans "/>
              </a:rPr>
              <a:t>oder</a:t>
            </a:r>
            <a:r>
              <a:rPr lang="de-DE" sz="2400">
                <a:latin typeface="Calibri"/>
                <a:ea typeface="Noto Sans "/>
                <a:cs typeface="Noto Sans "/>
              </a:rPr>
              <a:t> </a:t>
            </a:r>
            <a:r>
              <a:rPr lang="de-DE" sz="2400" b="0" i="0">
                <a:solidFill>
                  <a:srgbClr val="1D2125"/>
                </a:solidFill>
                <a:latin typeface="Calibri"/>
              </a:rPr>
              <a:t>an denen der Sprachdidaktik:  </a:t>
            </a:r>
            <a:r>
              <a:rPr lang="de-DE" sz="2400" u="sng">
                <a:latin typeface="Calibri"/>
                <a:hlinkClick r:id="rId4" tooltip="https://www.germanistik.uni-mainz.de/abschlussarbeiten-sprachdidaktik-spracherwerb-3-formale-hinweise-zur-gestaltung/"/>
              </a:rPr>
              <a:t>Abschlussarbeiten Sprachdidaktik Spracherwerb | FB 05 - Deutsches Institut.</a:t>
            </a:r>
            <a:endParaRPr lang="de-DE" sz="2400" b="0" i="0" u="none" strike="noStrike" cap="none" spc="0">
              <a:solidFill>
                <a:srgbClr val="636363"/>
              </a:solidFill>
              <a:latin typeface="Calibri"/>
              <a:ea typeface="Noto Sans "/>
              <a:cs typeface="Noto Sans "/>
            </a:endParaRPr>
          </a:p>
          <a:p>
            <a:pPr marL="0" indent="0">
              <a:buNone/>
              <a:defRPr/>
            </a:pPr>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726623649" name="Titel 1"/>
          <p:cNvSpPr>
            <a:spLocks noGrp="1"/>
          </p:cNvSpPr>
          <p:nvPr>
            <p:ph type="title"/>
          </p:nvPr>
        </p:nvSpPr>
        <p:spPr bwMode="auto">
          <a:xfrm>
            <a:off x="401562" y="517676"/>
            <a:ext cx="10952238" cy="678078"/>
          </a:xfrm>
        </p:spPr>
        <p:txBody>
          <a:bodyPr/>
          <a:lstStyle/>
          <a:p>
            <a:pPr>
              <a:defRPr/>
            </a:pPr>
            <a:r>
              <a:rPr lang="de-DE">
                <a:solidFill>
                  <a:srgbClr val="C1002A"/>
                </a:solidFill>
              </a:rPr>
              <a:t>KLAUSuren</a:t>
            </a:r>
            <a:endParaRPr/>
          </a:p>
        </p:txBody>
      </p:sp>
      <p:sp>
        <p:nvSpPr>
          <p:cNvPr id="1970817563" name="Inhaltsplatzhalter 2"/>
          <p:cNvSpPr>
            <a:spLocks noGrp="1"/>
          </p:cNvSpPr>
          <p:nvPr>
            <p:ph idx="1"/>
          </p:nvPr>
        </p:nvSpPr>
        <p:spPr bwMode="auto">
          <a:xfrm>
            <a:off x="401562" y="1383323"/>
            <a:ext cx="11391369" cy="4793640"/>
          </a:xfrm>
        </p:spPr>
        <p:txBody>
          <a:bodyPr/>
          <a:lstStyle/>
          <a:p>
            <a:pPr>
              <a:defRPr/>
            </a:pPr>
            <a:r>
              <a:rPr lang="de-DE" sz="2400"/>
              <a:t>5 ECTS: Klausur</a:t>
            </a:r>
            <a:endParaRPr/>
          </a:p>
          <a:p>
            <a:pPr>
              <a:defRPr/>
            </a:pPr>
            <a:r>
              <a:rPr lang="de-DE" sz="2400"/>
              <a:t>Raumsuche über </a:t>
            </a:r>
            <a:r>
              <a:rPr sz="2400" u="sng">
                <a:solidFill>
                  <a:schemeClr val="hlink"/>
                </a:solidFill>
                <a:hlinkClick r:id="rId3" tooltip="https://maps.uni-mainz.de/"/>
              </a:rPr>
              <a:t>maps.uni-mainz.de</a:t>
            </a:r>
            <a:r>
              <a:rPr lang="de-DE" sz="2400"/>
              <a:t> möglich</a:t>
            </a:r>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22693404" name="Titel 1"/>
          <p:cNvSpPr>
            <a:spLocks noGrp="1"/>
          </p:cNvSpPr>
          <p:nvPr>
            <p:ph type="title"/>
          </p:nvPr>
        </p:nvSpPr>
        <p:spPr bwMode="auto">
          <a:xfrm>
            <a:off x="621127" y="3441103"/>
            <a:ext cx="10952237" cy="678078"/>
          </a:xfrm>
        </p:spPr>
        <p:txBody>
          <a:bodyPr vertOverflow="overflow" horzOverflow="overflow" vert="horz" wrap="square" lIns="91440" tIns="45720" rIns="91440" bIns="45720" numCol="1" spcCol="0" rtlCol="0" fromWordArt="0" anchor="t" anchorCtr="0" forceAA="0" upright="0" compatLnSpc="0">
            <a:normAutofit fontScale="95000" lnSpcReduction="1000"/>
          </a:bodyPr>
          <a:lstStyle/>
          <a:p>
            <a:pPr>
              <a:defRPr/>
            </a:pPr>
            <a:r>
              <a:rPr lang="de-DE">
                <a:solidFill>
                  <a:srgbClr val="C1002A"/>
                </a:solidFill>
              </a:rPr>
              <a:t>TRAnscript of records Wintersemester</a:t>
            </a:r>
            <a:endParaRPr/>
          </a:p>
        </p:txBody>
      </p:sp>
      <p:sp>
        <p:nvSpPr>
          <p:cNvPr id="628938281" name="Inhaltsplatzhalter 2"/>
          <p:cNvSpPr>
            <a:spLocks noGrp="1"/>
          </p:cNvSpPr>
          <p:nvPr>
            <p:ph idx="1"/>
          </p:nvPr>
        </p:nvSpPr>
        <p:spPr bwMode="auto">
          <a:xfrm>
            <a:off x="401562" y="1383322"/>
            <a:ext cx="11391368" cy="4793639"/>
          </a:xfrm>
        </p:spPr>
        <p:txBody>
          <a:bodyPr/>
          <a:lstStyle/>
          <a:p>
            <a:pPr>
              <a:defRPr/>
            </a:pPr>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5303952" name="Titel 1"/>
          <p:cNvSpPr>
            <a:spLocks noGrp="1"/>
          </p:cNvSpPr>
          <p:nvPr>
            <p:ph type="title"/>
          </p:nvPr>
        </p:nvSpPr>
        <p:spPr bwMode="auto">
          <a:xfrm>
            <a:off x="401562" y="517676"/>
            <a:ext cx="10952238" cy="678078"/>
          </a:xfrm>
        </p:spPr>
        <p:txBody>
          <a:bodyPr/>
          <a:lstStyle/>
          <a:p>
            <a:pPr>
              <a:defRPr/>
            </a:pPr>
            <a:r>
              <a:rPr lang="de-DE">
                <a:solidFill>
                  <a:srgbClr val="C1002A"/>
                </a:solidFill>
              </a:rPr>
              <a:t>Transcript of records</a:t>
            </a:r>
            <a:endParaRPr/>
          </a:p>
        </p:txBody>
      </p:sp>
      <p:sp>
        <p:nvSpPr>
          <p:cNvPr id="1798326996" name="Inhaltsplatzhalter 2"/>
          <p:cNvSpPr>
            <a:spLocks noGrp="1"/>
          </p:cNvSpPr>
          <p:nvPr>
            <p:ph idx="1"/>
          </p:nvPr>
        </p:nvSpPr>
        <p:spPr bwMode="auto">
          <a:xfrm>
            <a:off x="401561" y="1383322"/>
            <a:ext cx="2741721" cy="2327162"/>
          </a:xfrm>
        </p:spPr>
        <p:txBody>
          <a:bodyPr vertOverflow="overflow" horzOverflow="overflow" vert="horz" wrap="square" lIns="91440" tIns="45720" rIns="91440" bIns="45720" numCol="1" spcCol="0" rtlCol="0" fromWordArt="0" anchor="t" anchorCtr="0" forceAA="0" compatLnSpc="0">
            <a:normAutofit fontScale="80000" lnSpcReduction="4000"/>
          </a:bodyPr>
          <a:lstStyle/>
          <a:p>
            <a:pPr>
              <a:lnSpc>
                <a:spcPct val="100000"/>
              </a:lnSpc>
              <a:defRPr/>
            </a:pPr>
            <a:r>
              <a:rPr lang="de-DE" sz="2400"/>
              <a:t>Nach Abschluss des Semesters ausfüllen</a:t>
            </a:r>
            <a:endParaRPr/>
          </a:p>
          <a:p>
            <a:pPr marL="0" indent="0">
              <a:lnSpc>
                <a:spcPct val="100000"/>
              </a:lnSpc>
              <a:buClr>
                <a:srgbClr val="C1002A"/>
              </a:buClr>
              <a:buFont typeface="Wingdings"/>
              <a:buNone/>
              <a:defRPr/>
            </a:pPr>
            <a:endParaRPr lang="de-DE"/>
          </a:p>
          <a:p>
            <a:pPr>
              <a:lnSpc>
                <a:spcPct val="100000"/>
              </a:lnSpc>
              <a:defRPr/>
            </a:pPr>
            <a:endParaRPr lang="de-DE"/>
          </a:p>
          <a:p>
            <a:pPr marL="0" indent="0">
              <a:buClr>
                <a:srgbClr val="C1002A"/>
              </a:buClr>
              <a:buFont typeface="Wingdings"/>
              <a:buNone/>
              <a:defRPr/>
            </a:pPr>
            <a:endParaRPr lang="de-DE"/>
          </a:p>
        </p:txBody>
      </p:sp>
      <p:pic>
        <p:nvPicPr>
          <p:cNvPr id="237054521" name="Grafik 4"/>
          <p:cNvPicPr>
            <a:picLocks noChangeAspect="1"/>
          </p:cNvPicPr>
          <p:nvPr/>
        </p:nvPicPr>
        <p:blipFill rotWithShape="1">
          <a:blip r:embed="rId3"/>
          <a:srcRect l="0" t="989" r="0" b="0"/>
          <a:stretch/>
        </p:blipFill>
        <p:spPr bwMode="auto">
          <a:xfrm>
            <a:off x="7615314" y="517675"/>
            <a:ext cx="4576685" cy="5613477"/>
          </a:xfrm>
          <a:prstGeom prst="rect">
            <a:avLst/>
          </a:prstGeom>
        </p:spPr>
      </p:pic>
      <p:sp>
        <p:nvSpPr>
          <p:cNvPr id="1979409607" name="Textfeld 1906503463"/>
          <p:cNvSpPr txBox="1"/>
          <p:nvPr/>
        </p:nvSpPr>
        <p:spPr bwMode="auto">
          <a:xfrm>
            <a:off x="9575623" y="1432931"/>
            <a:ext cx="2754555" cy="305159"/>
          </a:xfrm>
          <a:prstGeom prst="rect">
            <a:avLst/>
          </a:prstGeom>
          <a:noFill/>
          <a:ln>
            <a:noFill/>
          </a:ln>
        </p:spPr>
        <p:txBody>
          <a:bodyPr vertOverflow="overflow" horzOverflow="overflow" vert="horz" wrap="square" lIns="91440" tIns="45720" rIns="91440" bIns="45720" numCol="1" spcCol="0" rtlCol="0" fromWordArt="0" anchor="t" anchorCtr="0" forceAA="0" compatLnSpc="0">
            <a:spAutoFit/>
          </a:bodyPr>
          <a:lstStyle/>
          <a:p>
            <a:pPr>
              <a:defRPr/>
            </a:pPr>
            <a:r>
              <a:rPr sz="1400"/>
              <a:t> 0232 Languages and literatures</a:t>
            </a:r>
            <a:endParaRPr/>
          </a:p>
        </p:txBody>
      </p:sp>
      <p:sp>
        <p:nvSpPr>
          <p:cNvPr id="1098150635" name=" 421964285"/>
          <p:cNvSpPr/>
          <p:nvPr/>
        </p:nvSpPr>
        <p:spPr bwMode="auto">
          <a:xfrm>
            <a:off x="279765" y="3789040"/>
            <a:ext cx="7211032" cy="13716000"/>
          </a:xfrm>
        </p:spPr>
        <p:txBody>
          <a:bodyPr rot="0" spcFirstLastPara="0" vertOverflow="overflow" horzOverflow="overflow" vert="horz" wrap="square" lIns="91440" tIns="45720" rIns="91440" bIns="45720" numCol="1" spcCol="0" rtlCol="0" fromWordArt="0" anchor="t" anchorCtr="0" forceAA="0" compatLnSpc="1">
            <a:prstTxWarp prst="textNoShape"/>
            <a:spAutoFit/>
          </a:bodyPr>
          <a:lstStyle/>
          <a:p>
            <a:pPr>
              <a:defRPr/>
            </a:pPr>
            <a:endParaRPr/>
          </a:p>
          <a:p>
            <a:pPr>
              <a:defRPr/>
            </a:pPr>
            <a:r>
              <a:rPr lang="de-DE" sz="1800" b="0" i="0" u="none">
                <a:solidFill>
                  <a:srgbClr val="000000"/>
                </a:solidFill>
                <a:latin typeface="Calibri"/>
                <a:ea typeface="Calibri"/>
                <a:cs typeface="Calibri"/>
              </a:rPr>
              <a:t>Bescheinigungen:</a:t>
            </a:r>
            <a:endParaRPr/>
          </a:p>
          <a:p>
            <a:pPr>
              <a:defRPr/>
            </a:pPr>
            <a:r>
              <a:rPr sz="1800" b="0" i="0" u="none">
                <a:solidFill>
                  <a:srgbClr val="000000"/>
                </a:solidFill>
                <a:latin typeface="Calibri"/>
                <a:ea typeface="Calibri"/>
                <a:cs typeface="Calibri"/>
              </a:rPr>
              <a:t>Die Bescheinigungen über die absolvierten Kurse (Papierform oder digital) erhalten Sie </a:t>
            </a:r>
            <a:r>
              <a:rPr sz="1800" b="1" i="0" u="none">
                <a:solidFill>
                  <a:srgbClr val="000000"/>
                </a:solidFill>
                <a:latin typeface="Calibri"/>
                <a:ea typeface="Calibri"/>
                <a:cs typeface="Calibri"/>
              </a:rPr>
              <a:t>von den Dozentinnen/ den Dozenten der Kurse</a:t>
            </a:r>
            <a:r>
              <a:rPr sz="1800" b="0" i="0" u="none">
                <a:solidFill>
                  <a:srgbClr val="000000"/>
                </a:solidFill>
                <a:latin typeface="Calibri"/>
                <a:ea typeface="Calibri"/>
                <a:cs typeface="Calibri"/>
              </a:rPr>
              <a:t>. Auf einem Nachweis müssen der Kurstitel, die ECTS-Punkte und, wenn zutreffend, auch die Note stehen.</a:t>
            </a:r>
            <a:endParaRPr sz="1800"/>
          </a:p>
          <a:p>
            <a:pPr>
              <a:defRPr/>
            </a:pPr>
            <a:r>
              <a:rPr sz="1800" b="0" i="0" u="none">
                <a:solidFill>
                  <a:srgbClr val="000000"/>
                </a:solidFill>
                <a:latin typeface="Calibri"/>
                <a:ea typeface="Calibri"/>
                <a:cs typeface="Calibri"/>
              </a:rPr>
              <a:t>Wenn die Leistungen in Jogustine eingetragen sind, können Sie auch einen Auszug (scan) aus Jogustine schicken.</a:t>
            </a:r>
            <a:endParaRPr sz="1800"/>
          </a:p>
        </p:txBody>
      </p:sp>
      <p:pic>
        <p:nvPicPr>
          <p:cNvPr id="955335682" name="Grafik 1901428858"/>
          <p:cNvPicPr>
            <a:picLocks noChangeAspect="1"/>
          </p:cNvPicPr>
          <p:nvPr/>
        </p:nvPicPr>
        <p:blipFill rotWithShape="1">
          <a:blip r:embed="rId4"/>
          <a:srcRect l="0" t="5802" r="0" b="0"/>
          <a:stretch/>
        </p:blipFill>
        <p:spPr bwMode="auto">
          <a:xfrm>
            <a:off x="4572000" y="1009365"/>
            <a:ext cx="2594422" cy="2478313"/>
          </a:xfrm>
          <a:prstGeom prst="rect">
            <a:avLst/>
          </a:prstGeom>
        </p:spPr>
      </p:pic>
      <p:sp>
        <p:nvSpPr>
          <p:cNvPr id="1836280387" name="Textfeld 846635786"/>
          <p:cNvSpPr txBox="1"/>
          <p:nvPr/>
        </p:nvSpPr>
        <p:spPr bwMode="auto">
          <a:xfrm flipH="0" flipV="0">
            <a:off x="4471211" y="3468819"/>
            <a:ext cx="2795999" cy="64044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ctr">
              <a:lnSpc>
                <a:spcPct val="100000"/>
              </a:lnSpc>
              <a:defRPr/>
            </a:pPr>
            <a:r>
              <a:rPr u="sng">
                <a:solidFill>
                  <a:schemeClr val="hlink"/>
                </a:solidFill>
                <a:hlinkClick r:id="rId5" tooltip="https://www.germanistik.uni-mainz.de/files/2024/01/ERASMUS-TranscriptsReceiving.pdf"/>
              </a:rPr>
              <a:t>ERASMUS+ Transcripts.pdf</a:t>
            </a:r>
            <a:endParaRPr sz="1200" i="0"/>
          </a:p>
          <a:p>
            <a:pPr marL="0" indent="0" algn="l">
              <a:lnSpc>
                <a:spcPct val="100000"/>
              </a:lnSpc>
              <a:buClr>
                <a:srgbClr val="C1002A"/>
              </a:buClr>
              <a:buFont typeface="Wingdings"/>
              <a:buNone/>
              <a:defRPr/>
            </a:pPr>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noFill/>
      </p:bgPr>
    </p:bg>
    <p:spTree>
      <p:nvGrpSpPr>
        <p:cNvPr id="1" name=""/>
        <p:cNvGrpSpPr/>
        <p:nvPr/>
      </p:nvGrpSpPr>
      <p:grpSpPr bwMode="auto">
        <a:xfrm>
          <a:off x="0" y="0"/>
          <a:ext cx="0" cy="0"/>
          <a:chOff x="0" y="0"/>
          <a:chExt cx="0" cy="0"/>
        </a:xfrm>
      </p:grpSpPr>
      <p:sp>
        <p:nvSpPr>
          <p:cNvPr id="1027888056" name="Titel 1"/>
          <p:cNvSpPr>
            <a:spLocks noGrp="1"/>
          </p:cNvSpPr>
          <p:nvPr>
            <p:ph type="title"/>
          </p:nvPr>
        </p:nvSpPr>
        <p:spPr bwMode="auto">
          <a:xfrm>
            <a:off x="401562" y="517675"/>
            <a:ext cx="10952237" cy="1173011"/>
          </a:xfrm>
        </p:spPr>
        <p:txBody>
          <a:bodyPr vertOverflow="overflow" horzOverflow="overflow" vert="horz" wrap="square" lIns="91440" tIns="45720" rIns="91440" bIns="45720" numCol="1" spcCol="0" rtlCol="0" fromWordArt="0" anchor="t" anchorCtr="0" forceAA="0" upright="0" compatLnSpc="0">
            <a:normAutofit/>
          </a:bodyPr>
          <a:lstStyle>
            <a:lvl1pPr>
              <a:defRPr sz="4000" b="1" cap="all">
                <a:latin typeface="Noto Sans "/>
                <a:ea typeface="Noto Sans Bold"/>
                <a:cs typeface="Noto Sans Bold"/>
              </a:defRPr>
            </a:lvl1pPr>
          </a:lstStyle>
          <a:p>
            <a:pPr>
              <a:defRPr/>
            </a:pPr>
            <a:r>
              <a:rPr sz="2800"/>
              <a:t>Beispiel</a:t>
            </a:r>
            <a:br>
              <a:rPr sz="2800"/>
            </a:br>
            <a:r>
              <a:rPr sz="2600">
                <a:solidFill>
                  <a:srgbClr val="C00000"/>
                </a:solidFill>
              </a:rPr>
              <a:t>Nachweis /</a:t>
            </a:r>
            <a:br>
              <a:rPr sz="2600">
                <a:solidFill>
                  <a:srgbClr val="C00000"/>
                </a:solidFill>
              </a:rPr>
            </a:br>
            <a:r>
              <a:rPr sz="2600">
                <a:solidFill>
                  <a:srgbClr val="C00000"/>
                </a:solidFill>
              </a:rPr>
              <a:t>Bescheinigung</a:t>
            </a:r>
            <a:endParaRPr/>
          </a:p>
        </p:txBody>
      </p:sp>
      <p:pic>
        <p:nvPicPr>
          <p:cNvPr id="727278083" name=""/>
          <p:cNvPicPr>
            <a:picLocks noChangeAspect="1"/>
          </p:cNvPicPr>
          <p:nvPr/>
        </p:nvPicPr>
        <p:blipFill rotWithShape="1">
          <a:blip r:embed="rId3"/>
          <a:srcRect l="1052" t="0" r="0" b="0"/>
          <a:stretch/>
        </p:blipFill>
        <p:spPr bwMode="auto">
          <a:xfrm flipH="0" flipV="0">
            <a:off x="3882536" y="122246"/>
            <a:ext cx="5530186" cy="6613505"/>
          </a:xfrm>
          <a:prstGeom prst="rect">
            <a:avLst/>
          </a:prstGeom>
        </p:spPr>
      </p:pic>
      <p:sp>
        <p:nvSpPr>
          <p:cNvPr id="448650857" name=""/>
          <p:cNvSpPr txBox="1"/>
          <p:nvPr/>
        </p:nvSpPr>
        <p:spPr bwMode="auto">
          <a:xfrm rot="0" flipH="0" flipV="0">
            <a:off x="9611753" y="2097145"/>
            <a:ext cx="1859294"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a:t>Auszufüllen von der Kursleitung</a:t>
            </a:r>
            <a:endParaRPr/>
          </a:p>
        </p:txBody>
      </p:sp>
      <p:sp>
        <p:nvSpPr>
          <p:cNvPr id="1321730643" name="Pfeil: nach links 473321067"/>
          <p:cNvSpPr/>
          <p:nvPr/>
        </p:nvSpPr>
        <p:spPr bwMode="auto">
          <a:xfrm rot="20425508">
            <a:off x="8144166" y="3076029"/>
            <a:ext cx="2063747" cy="251352"/>
          </a:xfrm>
          <a:prstGeom prst="lef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ONLYOFFICE/9.3.1.10</Application>
  <DocSecurity>0</DocSecurity>
  <PresentationFormat>On-screen Show (4:3)</PresentationFormat>
  <Paragraphs>0</Paragraphs>
  <Slides>20</Slides>
  <Notes>20</Notes>
  <HiddenSlides>0</HiddenSlides>
  <MMClips>2</MMClips>
  <ScaleCrop>0</ScaleCrop>
  <HeadingPairs>
    <vt:vector size="4" baseType="variant">
      <vt:variant>
        <vt:lpstr>Theme</vt:lpstr>
      </vt:variant>
      <vt:variant>
        <vt:i4>1</vt:i4>
      </vt:variant>
      <vt:variant>
        <vt:lpstr>Slide Titles</vt:lpstr>
      </vt:variant>
      <vt:variant>
        <vt:i4>20</vt:i4>
      </vt:variant>
    </vt:vector>
  </HeadingPairs>
  <TitlesOfParts>
    <vt:vector size="21"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dc:identifier/>
  <dc:language/>
  <cp:lastModifiedBy>Josefine Stritter</cp:lastModifiedBy>
  <cp:revision>36</cp:revision>
  <dcterms:created xsi:type="dcterms:W3CDTF">2020-05-25T14:13:29Z</dcterms:created>
  <dcterms:modified xsi:type="dcterms:W3CDTF">2026-06-29T05:42:41Z</dcterms:modified>
  <cp:category/>
  <cp:contentStatus/>
  <cp:version/>
</cp:coreProperties>
</file>